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808" r:id="rId5"/>
  </p:sldMasterIdLst>
  <p:notesMasterIdLst>
    <p:notesMasterId r:id="rId40"/>
  </p:notesMasterIdLst>
  <p:sldIdLst>
    <p:sldId id="327" r:id="rId6"/>
    <p:sldId id="743" r:id="rId7"/>
    <p:sldId id="291" r:id="rId8"/>
    <p:sldId id="401" r:id="rId9"/>
    <p:sldId id="428" r:id="rId10"/>
    <p:sldId id="453" r:id="rId11"/>
    <p:sldId id="454" r:id="rId12"/>
    <p:sldId id="456" r:id="rId13"/>
    <p:sldId id="455" r:id="rId14"/>
    <p:sldId id="429" r:id="rId15"/>
    <p:sldId id="431" r:id="rId16"/>
    <p:sldId id="446" r:id="rId17"/>
    <p:sldId id="432" r:id="rId18"/>
    <p:sldId id="434" r:id="rId19"/>
    <p:sldId id="440" r:id="rId20"/>
    <p:sldId id="451" r:id="rId21"/>
    <p:sldId id="747" r:id="rId22"/>
    <p:sldId id="437" r:id="rId23"/>
    <p:sldId id="448" r:id="rId24"/>
    <p:sldId id="746" r:id="rId25"/>
    <p:sldId id="438" r:id="rId26"/>
    <p:sldId id="452" r:id="rId27"/>
    <p:sldId id="450" r:id="rId28"/>
    <p:sldId id="745" r:id="rId29"/>
    <p:sldId id="439" r:id="rId30"/>
    <p:sldId id="447" r:id="rId31"/>
    <p:sldId id="748" r:id="rId32"/>
    <p:sldId id="441" r:id="rId33"/>
    <p:sldId id="449" r:id="rId34"/>
    <p:sldId id="442" r:id="rId35"/>
    <p:sldId id="443" r:id="rId36"/>
    <p:sldId id="444" r:id="rId37"/>
    <p:sldId id="749" r:id="rId38"/>
    <p:sldId id="303" r:id="rId3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185" userDrawn="1">
          <p15:clr>
            <a:srgbClr val="A4A3A4"/>
          </p15:clr>
        </p15:guide>
        <p15:guide id="2" pos="7355" userDrawn="1">
          <p15:clr>
            <a:srgbClr val="A4A3A4"/>
          </p15:clr>
        </p15:guide>
        <p15:guide id="3" pos="325" userDrawn="1">
          <p15:clr>
            <a:srgbClr val="A4A3A4"/>
          </p15:clr>
        </p15:guide>
        <p15:guide id="4" orient="horz" pos="4088" userDrawn="1">
          <p15:clr>
            <a:srgbClr val="A4A3A4"/>
          </p15:clr>
        </p15:guide>
        <p15:guide id="5" pos="89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EAB610-EAA9-6515-70C5-5AD3D8CA7CCD}" name="Jo Moon Price" initials="JMP" userId="S::jo.price@pearson.com::19ac0b33-014b-43b5-a599-88e0a312cae1" providerId="AD"/>
  <p188:author id="{45D2D623-0C67-9DBE-428B-50F231842C69}" name="Emma Deegan" initials="ED" userId="S::emma.deegan@pearson.com::f408740f-ae7d-4cc0-8cc3-3781081731d1" providerId="AD"/>
  <p188:author id="{207CA03F-6CD8-6499-C3B9-A70C6C01F876}" name="Amori Gerber" initials="AG" userId="Amori Gerber" providerId="None"/>
  <p188:author id="{1D688247-7BD9-05B9-E272-1D01C88670B8}" name="Megan Quinn" initials="MQ" userId="S::Megan.Quinn@pearson.com::74392bec-9f9d-40ac-9890-80a966158c0b" providerId="AD"/>
  <p188:author id="{543BAFBE-5ED9-AC62-233C-FC98A41623BF}" name="Sam Boyle" initials="SB" userId="S::sam.boyle@pearson.com::35abf93e-0223-4e13-8ff7-75082260f8d3" providerId="AD"/>
  <p188:author id="{6AAF5AC0-2D57-DECB-495B-05631D8D523D}" name="Megan Quinn" initials="MQ" userId="S::megan.quinn@pearson.com::74392bec-9f9d-40ac-9890-80a966158c0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E5759"/>
    <a:srgbClr val="9E007E"/>
    <a:srgbClr val="6A0056"/>
    <a:srgbClr val="7F0066"/>
    <a:srgbClr val="D7475E"/>
    <a:srgbClr val="EC4D64"/>
    <a:srgbClr val="690079"/>
    <a:srgbClr val="063056"/>
    <a:srgbClr val="2386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CB73B1-C129-4593-BAD1-AE3CE3FC1EB1}" v="29" dt="2025-06-18T17:16:56.167"/>
    <p1510:client id="{7DEAE443-201B-B486-A4A6-BF25DE54F820}" v="319" dt="2025-06-18T17:16:17.8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82" autoAdjust="0"/>
    <p:restoredTop sz="94660"/>
  </p:normalViewPr>
  <p:slideViewPr>
    <p:cSldViewPr snapToGrid="0">
      <p:cViewPr varScale="1">
        <p:scale>
          <a:sx n="82" d="100"/>
          <a:sy n="82" d="100"/>
        </p:scale>
        <p:origin x="402" y="84"/>
      </p:cViewPr>
      <p:guideLst>
        <p:guide orient="horz" pos="1185"/>
        <p:guide pos="7355"/>
        <p:guide pos="325"/>
        <p:guide orient="horz" pos="4088"/>
        <p:guide pos="8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Nelson" userId="S::christine.nelson@pearson.com::efb3b9b9-801e-4c4e-b05c-b64ee90f84c3" providerId="AD" clId="Web-{7DEAE443-201B-B486-A4A6-BF25DE54F820}"/>
    <pc:docChg chg="addSld modSld">
      <pc:chgData name="Christine Nelson" userId="S::christine.nelson@pearson.com::efb3b9b9-801e-4c4e-b05c-b64ee90f84c3" providerId="AD" clId="Web-{7DEAE443-201B-B486-A4A6-BF25DE54F820}" dt="2025-06-18T17:16:17.897" v="317" actId="20577"/>
      <pc:docMkLst>
        <pc:docMk/>
      </pc:docMkLst>
      <pc:sldChg chg="modSp add replId">
        <pc:chgData name="Christine Nelson" userId="S::christine.nelson@pearson.com::efb3b9b9-801e-4c4e-b05c-b64ee90f84c3" providerId="AD" clId="Web-{7DEAE443-201B-B486-A4A6-BF25DE54F820}" dt="2025-06-18T17:16:17.897" v="317" actId="20577"/>
        <pc:sldMkLst>
          <pc:docMk/>
          <pc:sldMk cId="3832882272" sldId="749"/>
        </pc:sldMkLst>
        <pc:spChg chg="mod">
          <ac:chgData name="Christine Nelson" userId="S::christine.nelson@pearson.com::efb3b9b9-801e-4c4e-b05c-b64ee90f84c3" providerId="AD" clId="Web-{7DEAE443-201B-B486-A4A6-BF25DE54F820}" dt="2025-06-18T14:51:43.147" v="8" actId="20577"/>
          <ac:spMkLst>
            <pc:docMk/>
            <pc:sldMk cId="3832882272" sldId="749"/>
            <ac:spMk id="2" creationId="{DFD3564F-C76E-BBEF-AD74-3232E12E840C}"/>
          </ac:spMkLst>
        </pc:spChg>
        <pc:spChg chg="mod">
          <ac:chgData name="Christine Nelson" userId="S::christine.nelson@pearson.com::efb3b9b9-801e-4c4e-b05c-b64ee90f84c3" providerId="AD" clId="Web-{7DEAE443-201B-B486-A4A6-BF25DE54F820}" dt="2025-06-18T17:16:17.897" v="317" actId="20577"/>
          <ac:spMkLst>
            <pc:docMk/>
            <pc:sldMk cId="3832882272" sldId="749"/>
            <ac:spMk id="3" creationId="{5C6D0259-1D70-ED6F-71A5-6E6BA11A5711}"/>
          </ac:spMkLst>
        </pc:spChg>
      </pc:sldChg>
    </pc:docChg>
  </pc:docChgLst>
  <pc:docChgLst>
    <pc:chgData name="Christine Nelson" userId="S::christine.nelson@pearson.com::efb3b9b9-801e-4c4e-b05c-b64ee90f84c3" providerId="AD" clId="Web-{5987A810-0C42-07A6-4DF5-E15E1EB6EC5D}"/>
    <pc:docChg chg="modSld">
      <pc:chgData name="Christine Nelson" userId="S::christine.nelson@pearson.com::efb3b9b9-801e-4c4e-b05c-b64ee90f84c3" providerId="AD" clId="Web-{5987A810-0C42-07A6-4DF5-E15E1EB6EC5D}" dt="2025-06-10T19:16:30.861" v="7" actId="20577"/>
      <pc:docMkLst>
        <pc:docMk/>
      </pc:docMkLst>
      <pc:sldChg chg="modSp">
        <pc:chgData name="Christine Nelson" userId="S::christine.nelson@pearson.com::efb3b9b9-801e-4c4e-b05c-b64ee90f84c3" providerId="AD" clId="Web-{5987A810-0C42-07A6-4DF5-E15E1EB6EC5D}" dt="2025-06-10T19:16:30.861" v="7" actId="20577"/>
        <pc:sldMkLst>
          <pc:docMk/>
          <pc:sldMk cId="1226767371" sldId="448"/>
        </pc:sldMkLst>
        <pc:spChg chg="mod">
          <ac:chgData name="Christine Nelson" userId="S::christine.nelson@pearson.com::efb3b9b9-801e-4c4e-b05c-b64ee90f84c3" providerId="AD" clId="Web-{5987A810-0C42-07A6-4DF5-E15E1EB6EC5D}" dt="2025-06-10T19:16:30.861" v="7" actId="20577"/>
          <ac:spMkLst>
            <pc:docMk/>
            <pc:sldMk cId="1226767371" sldId="448"/>
            <ac:spMk id="3" creationId="{2C371AA9-AE99-4421-8066-B4F935C89AF7}"/>
          </ac:spMkLst>
        </pc:spChg>
      </pc:sldChg>
    </pc:docChg>
  </pc:docChgLst>
  <pc:docChgLst>
    <pc:chgData name="Sam Boyle" userId="35abf93e-0223-4e13-8ff7-75082260f8d3" providerId="ADAL" clId="{79CB73B1-C129-4593-BAD1-AE3CE3FC1EB1}"/>
    <pc:docChg chg="undo custSel addSld delSld modSld sldOrd">
      <pc:chgData name="Sam Boyle" userId="35abf93e-0223-4e13-8ff7-75082260f8d3" providerId="ADAL" clId="{79CB73B1-C129-4593-BAD1-AE3CE3FC1EB1}" dt="2025-06-18T21:32:22.656" v="1058" actId="20577"/>
      <pc:docMkLst>
        <pc:docMk/>
      </pc:docMkLst>
      <pc:sldChg chg="modSp mod">
        <pc:chgData name="Sam Boyle" userId="35abf93e-0223-4e13-8ff7-75082260f8d3" providerId="ADAL" clId="{79CB73B1-C129-4593-BAD1-AE3CE3FC1EB1}" dt="2025-06-10T19:10:04.981" v="999" actId="20577"/>
        <pc:sldMkLst>
          <pc:docMk/>
          <pc:sldMk cId="2475663497" sldId="291"/>
        </pc:sldMkLst>
        <pc:spChg chg="mod">
          <ac:chgData name="Sam Boyle" userId="35abf93e-0223-4e13-8ff7-75082260f8d3" providerId="ADAL" clId="{79CB73B1-C129-4593-BAD1-AE3CE3FC1EB1}" dt="2025-06-10T19:10:04.981" v="999" actId="20577"/>
          <ac:spMkLst>
            <pc:docMk/>
            <pc:sldMk cId="2475663497" sldId="291"/>
            <ac:spMk id="3" creationId="{00000000-0000-0000-0000-000000000000}"/>
          </ac:spMkLst>
        </pc:spChg>
      </pc:sldChg>
      <pc:sldChg chg="modSp mod">
        <pc:chgData name="Sam Boyle" userId="35abf93e-0223-4e13-8ff7-75082260f8d3" providerId="ADAL" clId="{79CB73B1-C129-4593-BAD1-AE3CE3FC1EB1}" dt="2025-06-10T15:07:20.453" v="987" actId="20577"/>
        <pc:sldMkLst>
          <pc:docMk/>
          <pc:sldMk cId="3221904537" sldId="327"/>
        </pc:sldMkLst>
        <pc:spChg chg="mod">
          <ac:chgData name="Sam Boyle" userId="35abf93e-0223-4e13-8ff7-75082260f8d3" providerId="ADAL" clId="{79CB73B1-C129-4593-BAD1-AE3CE3FC1EB1}" dt="2025-06-10T15:07:20.453" v="987" actId="20577"/>
          <ac:spMkLst>
            <pc:docMk/>
            <pc:sldMk cId="3221904537" sldId="327"/>
            <ac:spMk id="4" creationId="{4A0D97A5-8C26-7948-A2F6-9A00863EFB83}"/>
          </ac:spMkLst>
        </pc:spChg>
      </pc:sldChg>
      <pc:sldChg chg="modSp mod">
        <pc:chgData name="Sam Boyle" userId="35abf93e-0223-4e13-8ff7-75082260f8d3" providerId="ADAL" clId="{79CB73B1-C129-4593-BAD1-AE3CE3FC1EB1}" dt="2025-03-19T14:07:40.645" v="50" actId="255"/>
        <pc:sldMkLst>
          <pc:docMk/>
          <pc:sldMk cId="2759505100" sldId="401"/>
        </pc:sldMkLst>
      </pc:sldChg>
      <pc:sldChg chg="modSp mod">
        <pc:chgData name="Sam Boyle" userId="35abf93e-0223-4e13-8ff7-75082260f8d3" providerId="ADAL" clId="{79CB73B1-C129-4593-BAD1-AE3CE3FC1EB1}" dt="2025-03-20T20:27:07.940" v="452" actId="1076"/>
        <pc:sldMkLst>
          <pc:docMk/>
          <pc:sldMk cId="2894534051" sldId="428"/>
        </pc:sldMkLst>
        <pc:graphicFrameChg chg="mod modGraphic">
          <ac:chgData name="Sam Boyle" userId="35abf93e-0223-4e13-8ff7-75082260f8d3" providerId="ADAL" clId="{79CB73B1-C129-4593-BAD1-AE3CE3FC1EB1}" dt="2025-03-20T20:27:07.940" v="452" actId="1076"/>
          <ac:graphicFrameMkLst>
            <pc:docMk/>
            <pc:sldMk cId="2894534051" sldId="428"/>
            <ac:graphicFrameMk id="5" creationId="{08FF7E57-2B4D-4523-954F-79174DE7F308}"/>
          </ac:graphicFrameMkLst>
        </pc:graphicFrameChg>
      </pc:sldChg>
      <pc:sldChg chg="modSp mod">
        <pc:chgData name="Sam Boyle" userId="35abf93e-0223-4e13-8ff7-75082260f8d3" providerId="ADAL" clId="{79CB73B1-C129-4593-BAD1-AE3CE3FC1EB1}" dt="2025-03-20T19:21:45.342" v="444" actId="20577"/>
        <pc:sldMkLst>
          <pc:docMk/>
          <pc:sldMk cId="334300775" sldId="429"/>
        </pc:sldMkLst>
        <pc:spChg chg="mod">
          <ac:chgData name="Sam Boyle" userId="35abf93e-0223-4e13-8ff7-75082260f8d3" providerId="ADAL" clId="{79CB73B1-C129-4593-BAD1-AE3CE3FC1EB1}" dt="2025-03-20T19:21:45.342" v="444" actId="20577"/>
          <ac:spMkLst>
            <pc:docMk/>
            <pc:sldMk cId="334300775" sldId="429"/>
            <ac:spMk id="2" creationId="{5BBB127E-91FB-B7DF-17ED-E69DC63789B7}"/>
          </ac:spMkLst>
        </pc:spChg>
        <pc:spChg chg="mod">
          <ac:chgData name="Sam Boyle" userId="35abf93e-0223-4e13-8ff7-75082260f8d3" providerId="ADAL" clId="{79CB73B1-C129-4593-BAD1-AE3CE3FC1EB1}" dt="2025-03-20T15:18:12.278" v="341" actId="20577"/>
          <ac:spMkLst>
            <pc:docMk/>
            <pc:sldMk cId="334300775" sldId="429"/>
            <ac:spMk id="3" creationId="{F6494CB6-028B-BA4A-DAD3-A3CC2F10274C}"/>
          </ac:spMkLst>
        </pc:spChg>
      </pc:sldChg>
      <pc:sldChg chg="addSp delSp modSp mod">
        <pc:chgData name="Sam Boyle" userId="35abf93e-0223-4e13-8ff7-75082260f8d3" providerId="ADAL" clId="{79CB73B1-C129-4593-BAD1-AE3CE3FC1EB1}" dt="2025-06-10T19:16:48.008" v="1005" actId="1035"/>
        <pc:sldMkLst>
          <pc:docMk/>
          <pc:sldMk cId="3796869797" sldId="431"/>
        </pc:sldMkLst>
        <pc:spChg chg="add mod">
          <ac:chgData name="Sam Boyle" userId="35abf93e-0223-4e13-8ff7-75082260f8d3" providerId="ADAL" clId="{79CB73B1-C129-4593-BAD1-AE3CE3FC1EB1}" dt="2025-03-20T20:39:11.802" v="535" actId="1076"/>
          <ac:spMkLst>
            <pc:docMk/>
            <pc:sldMk cId="3796869797" sldId="431"/>
            <ac:spMk id="3" creationId="{C1DDDEA0-FD05-6DC4-E35B-1FBF4A29E3E2}"/>
          </ac:spMkLst>
        </pc:spChg>
        <pc:spChg chg="mod">
          <ac:chgData name="Sam Boyle" userId="35abf93e-0223-4e13-8ff7-75082260f8d3" providerId="ADAL" clId="{79CB73B1-C129-4593-BAD1-AE3CE3FC1EB1}" dt="2025-06-10T19:16:48.008" v="1005" actId="1035"/>
          <ac:spMkLst>
            <pc:docMk/>
            <pc:sldMk cId="3796869797" sldId="431"/>
            <ac:spMk id="5" creationId="{EE106DAB-6297-7061-01BF-F88C766EBB2D}"/>
          </ac:spMkLst>
        </pc:spChg>
        <pc:spChg chg="add mod">
          <ac:chgData name="Sam Boyle" userId="35abf93e-0223-4e13-8ff7-75082260f8d3" providerId="ADAL" clId="{79CB73B1-C129-4593-BAD1-AE3CE3FC1EB1}" dt="2025-06-10T19:16:48.008" v="1005" actId="1035"/>
          <ac:spMkLst>
            <pc:docMk/>
            <pc:sldMk cId="3796869797" sldId="431"/>
            <ac:spMk id="10" creationId="{007687AB-2440-58AE-6226-6C843AC920EE}"/>
          </ac:spMkLst>
        </pc:spChg>
      </pc:sldChg>
      <pc:sldChg chg="modSp mod">
        <pc:chgData name="Sam Boyle" userId="35abf93e-0223-4e13-8ff7-75082260f8d3" providerId="ADAL" clId="{79CB73B1-C129-4593-BAD1-AE3CE3FC1EB1}" dt="2025-03-19T14:42:48.763" v="66" actId="404"/>
        <pc:sldMkLst>
          <pc:docMk/>
          <pc:sldMk cId="1187435693" sldId="432"/>
        </pc:sldMkLst>
      </pc:sldChg>
      <pc:sldChg chg="modSp mod">
        <pc:chgData name="Sam Boyle" userId="35abf93e-0223-4e13-8ff7-75082260f8d3" providerId="ADAL" clId="{79CB73B1-C129-4593-BAD1-AE3CE3FC1EB1}" dt="2025-06-16T17:55:02.943" v="1020" actId="1076"/>
        <pc:sldMkLst>
          <pc:docMk/>
          <pc:sldMk cId="3223314803" sldId="434"/>
        </pc:sldMkLst>
        <pc:picChg chg="mod">
          <ac:chgData name="Sam Boyle" userId="35abf93e-0223-4e13-8ff7-75082260f8d3" providerId="ADAL" clId="{79CB73B1-C129-4593-BAD1-AE3CE3FC1EB1}" dt="2025-06-16T17:55:02.943" v="1020" actId="1076"/>
          <ac:picMkLst>
            <pc:docMk/>
            <pc:sldMk cId="3223314803" sldId="434"/>
            <ac:picMk id="8" creationId="{4AFA2AC5-22A5-4E3E-A7EB-61475DFDA8F8}"/>
          </ac:picMkLst>
        </pc:picChg>
      </pc:sldChg>
      <pc:sldChg chg="addSp delSp modSp mod">
        <pc:chgData name="Sam Boyle" userId="35abf93e-0223-4e13-8ff7-75082260f8d3" providerId="ADAL" clId="{79CB73B1-C129-4593-BAD1-AE3CE3FC1EB1}" dt="2025-03-26T17:15:54.938" v="876" actId="1076"/>
        <pc:sldMkLst>
          <pc:docMk/>
          <pc:sldMk cId="2681279182" sldId="437"/>
        </pc:sldMkLst>
        <pc:spChg chg="mod">
          <ac:chgData name="Sam Boyle" userId="35abf93e-0223-4e13-8ff7-75082260f8d3" providerId="ADAL" clId="{79CB73B1-C129-4593-BAD1-AE3CE3FC1EB1}" dt="2025-03-26T17:15:54.938" v="876" actId="1076"/>
          <ac:spMkLst>
            <pc:docMk/>
            <pc:sldMk cId="2681279182" sldId="437"/>
            <ac:spMk id="3" creationId="{2A203B6F-A5EE-8E22-6C12-49B63B83847B}"/>
          </ac:spMkLst>
        </pc:spChg>
        <pc:spChg chg="add mod">
          <ac:chgData name="Sam Boyle" userId="35abf93e-0223-4e13-8ff7-75082260f8d3" providerId="ADAL" clId="{79CB73B1-C129-4593-BAD1-AE3CE3FC1EB1}" dt="2025-03-20T20:37:45.011" v="512"/>
          <ac:spMkLst>
            <pc:docMk/>
            <pc:sldMk cId="2681279182" sldId="437"/>
            <ac:spMk id="6" creationId="{C6073032-CCC3-43B1-8EA4-C4A1D535B945}"/>
          </ac:spMkLst>
        </pc:spChg>
        <pc:picChg chg="mod">
          <ac:chgData name="Sam Boyle" userId="35abf93e-0223-4e13-8ff7-75082260f8d3" providerId="ADAL" clId="{79CB73B1-C129-4593-BAD1-AE3CE3FC1EB1}" dt="2025-03-26T17:15:54.938" v="876" actId="1076"/>
          <ac:picMkLst>
            <pc:docMk/>
            <pc:sldMk cId="2681279182" sldId="437"/>
            <ac:picMk id="11" creationId="{010277F5-8529-E960-6E26-300956DDEBB4}"/>
          </ac:picMkLst>
        </pc:picChg>
      </pc:sldChg>
      <pc:sldChg chg="addSp delSp modSp mod">
        <pc:chgData name="Sam Boyle" userId="35abf93e-0223-4e13-8ff7-75082260f8d3" providerId="ADAL" clId="{79CB73B1-C129-4593-BAD1-AE3CE3FC1EB1}" dt="2025-03-26T16:57:29.496" v="875" actId="1076"/>
        <pc:sldMkLst>
          <pc:docMk/>
          <pc:sldMk cId="4050654139" sldId="438"/>
        </pc:sldMkLst>
        <pc:spChg chg="mod">
          <ac:chgData name="Sam Boyle" userId="35abf93e-0223-4e13-8ff7-75082260f8d3" providerId="ADAL" clId="{79CB73B1-C129-4593-BAD1-AE3CE3FC1EB1}" dt="2025-03-26T16:57:29.496" v="875" actId="1076"/>
          <ac:spMkLst>
            <pc:docMk/>
            <pc:sldMk cId="4050654139" sldId="438"/>
            <ac:spMk id="3" creationId="{E69E9A3E-ADDC-11B3-B8CF-261B5714E5F3}"/>
          </ac:spMkLst>
        </pc:spChg>
        <pc:spChg chg="add mod">
          <ac:chgData name="Sam Boyle" userId="35abf93e-0223-4e13-8ff7-75082260f8d3" providerId="ADAL" clId="{79CB73B1-C129-4593-BAD1-AE3CE3FC1EB1}" dt="2025-03-20T20:36:56.795" v="499" actId="1076"/>
          <ac:spMkLst>
            <pc:docMk/>
            <pc:sldMk cId="4050654139" sldId="438"/>
            <ac:spMk id="9" creationId="{04786429-7CFE-F463-3E67-8FF279D88E8B}"/>
          </ac:spMkLst>
        </pc:spChg>
      </pc:sldChg>
      <pc:sldChg chg="delSp modSp mod">
        <pc:chgData name="Sam Boyle" userId="35abf93e-0223-4e13-8ff7-75082260f8d3" providerId="ADAL" clId="{79CB73B1-C129-4593-BAD1-AE3CE3FC1EB1}" dt="2025-03-26T17:35:12.365" v="981" actId="478"/>
        <pc:sldMkLst>
          <pc:docMk/>
          <pc:sldMk cId="813169505" sldId="439"/>
        </pc:sldMkLst>
      </pc:sldChg>
      <pc:sldChg chg="modSp mod">
        <pc:chgData name="Sam Boyle" userId="35abf93e-0223-4e13-8ff7-75082260f8d3" providerId="ADAL" clId="{79CB73B1-C129-4593-BAD1-AE3CE3FC1EB1}" dt="2025-03-20T20:38:33.905" v="524" actId="1076"/>
        <pc:sldMkLst>
          <pc:docMk/>
          <pc:sldMk cId="4173730072" sldId="440"/>
        </pc:sldMkLst>
        <pc:spChg chg="mod">
          <ac:chgData name="Sam Boyle" userId="35abf93e-0223-4e13-8ff7-75082260f8d3" providerId="ADAL" clId="{79CB73B1-C129-4593-BAD1-AE3CE3FC1EB1}" dt="2025-03-20T20:38:33.905" v="524" actId="1076"/>
          <ac:spMkLst>
            <pc:docMk/>
            <pc:sldMk cId="4173730072" sldId="440"/>
            <ac:spMk id="3" creationId="{905DC16E-5377-6ADC-BD62-1C1DD4BD448D}"/>
          </ac:spMkLst>
        </pc:spChg>
      </pc:sldChg>
      <pc:sldChg chg="addSp delSp modSp mod">
        <pc:chgData name="Sam Boyle" userId="35abf93e-0223-4e13-8ff7-75082260f8d3" providerId="ADAL" clId="{79CB73B1-C129-4593-BAD1-AE3CE3FC1EB1}" dt="2025-03-20T20:40:11.197" v="545" actId="1076"/>
        <pc:sldMkLst>
          <pc:docMk/>
          <pc:sldMk cId="2582983851" sldId="441"/>
        </pc:sldMkLst>
        <pc:spChg chg="add mod">
          <ac:chgData name="Sam Boyle" userId="35abf93e-0223-4e13-8ff7-75082260f8d3" providerId="ADAL" clId="{79CB73B1-C129-4593-BAD1-AE3CE3FC1EB1}" dt="2025-03-20T20:33:06.606" v="459" actId="14100"/>
          <ac:spMkLst>
            <pc:docMk/>
            <pc:sldMk cId="2582983851" sldId="441"/>
            <ac:spMk id="5" creationId="{E1D74844-825D-AD1C-D417-1DE8F79225AD}"/>
          </ac:spMkLst>
        </pc:spChg>
        <pc:spChg chg="mod">
          <ac:chgData name="Sam Boyle" userId="35abf93e-0223-4e13-8ff7-75082260f8d3" providerId="ADAL" clId="{79CB73B1-C129-4593-BAD1-AE3CE3FC1EB1}" dt="2025-03-20T20:35:01.030" v="480" actId="1076"/>
          <ac:spMkLst>
            <pc:docMk/>
            <pc:sldMk cId="2582983851" sldId="441"/>
            <ac:spMk id="9" creationId="{0CAE7116-56C6-A240-37E2-32A1FD33695B}"/>
          </ac:spMkLst>
        </pc:spChg>
        <pc:spChg chg="mod">
          <ac:chgData name="Sam Boyle" userId="35abf93e-0223-4e13-8ff7-75082260f8d3" providerId="ADAL" clId="{79CB73B1-C129-4593-BAD1-AE3CE3FC1EB1}" dt="2025-03-20T20:34:08.213" v="468" actId="14100"/>
          <ac:spMkLst>
            <pc:docMk/>
            <pc:sldMk cId="2582983851" sldId="441"/>
            <ac:spMk id="10" creationId="{1128F59F-4F71-3D43-B9EC-0B53D58AE17D}"/>
          </ac:spMkLst>
        </pc:spChg>
        <pc:spChg chg="add mod">
          <ac:chgData name="Sam Boyle" userId="35abf93e-0223-4e13-8ff7-75082260f8d3" providerId="ADAL" clId="{79CB73B1-C129-4593-BAD1-AE3CE3FC1EB1}" dt="2025-03-20T20:40:11.197" v="545" actId="1076"/>
          <ac:spMkLst>
            <pc:docMk/>
            <pc:sldMk cId="2582983851" sldId="441"/>
            <ac:spMk id="12" creationId="{13EDA1BB-2F45-F163-B642-610D93051F98}"/>
          </ac:spMkLst>
        </pc:spChg>
      </pc:sldChg>
      <pc:sldChg chg="modSp mod">
        <pc:chgData name="Sam Boyle" userId="35abf93e-0223-4e13-8ff7-75082260f8d3" providerId="ADAL" clId="{79CB73B1-C129-4593-BAD1-AE3CE3FC1EB1}" dt="2025-03-19T14:43:19.477" v="68" actId="255"/>
        <pc:sldMkLst>
          <pc:docMk/>
          <pc:sldMk cId="1380060089" sldId="442"/>
        </pc:sldMkLst>
      </pc:sldChg>
      <pc:sldChg chg="delSp modSp mod">
        <pc:chgData name="Sam Boyle" userId="35abf93e-0223-4e13-8ff7-75082260f8d3" providerId="ADAL" clId="{79CB73B1-C129-4593-BAD1-AE3CE3FC1EB1}" dt="2025-06-16T18:25:27.461" v="1026" actId="207"/>
        <pc:sldMkLst>
          <pc:docMk/>
          <pc:sldMk cId="961574813" sldId="443"/>
        </pc:sldMkLst>
        <pc:spChg chg="mod">
          <ac:chgData name="Sam Boyle" userId="35abf93e-0223-4e13-8ff7-75082260f8d3" providerId="ADAL" clId="{79CB73B1-C129-4593-BAD1-AE3CE3FC1EB1}" dt="2025-06-16T18:25:26.198" v="1024" actId="207"/>
          <ac:spMkLst>
            <pc:docMk/>
            <pc:sldMk cId="961574813" sldId="443"/>
            <ac:spMk id="3" creationId="{15C48984-F2B4-CD97-5F3F-803E73B99C75}"/>
          </ac:spMkLst>
        </pc:spChg>
        <pc:spChg chg="mod">
          <ac:chgData name="Sam Boyle" userId="35abf93e-0223-4e13-8ff7-75082260f8d3" providerId="ADAL" clId="{79CB73B1-C129-4593-BAD1-AE3CE3FC1EB1}" dt="2025-06-16T18:25:26.858" v="1025" actId="207"/>
          <ac:spMkLst>
            <pc:docMk/>
            <pc:sldMk cId="961574813" sldId="443"/>
            <ac:spMk id="11" creationId="{F73E7BB5-80F0-40DC-8F56-80EDD30540E0}"/>
          </ac:spMkLst>
        </pc:spChg>
        <pc:spChg chg="mod">
          <ac:chgData name="Sam Boyle" userId="35abf93e-0223-4e13-8ff7-75082260f8d3" providerId="ADAL" clId="{79CB73B1-C129-4593-BAD1-AE3CE3FC1EB1}" dt="2025-06-16T18:25:27.461" v="1026" actId="207"/>
          <ac:spMkLst>
            <pc:docMk/>
            <pc:sldMk cId="961574813" sldId="443"/>
            <ac:spMk id="12" creationId="{D2942F5B-B0D0-4910-B6FA-F2E485381535}"/>
          </ac:spMkLst>
        </pc:spChg>
      </pc:sldChg>
      <pc:sldChg chg="modSp mod">
        <pc:chgData name="Sam Boyle" userId="35abf93e-0223-4e13-8ff7-75082260f8d3" providerId="ADAL" clId="{79CB73B1-C129-4593-BAD1-AE3CE3FC1EB1}" dt="2025-06-18T16:36:35.928" v="1036" actId="207"/>
        <pc:sldMkLst>
          <pc:docMk/>
          <pc:sldMk cId="557881540" sldId="444"/>
        </pc:sldMkLst>
        <pc:spChg chg="mod">
          <ac:chgData name="Sam Boyle" userId="35abf93e-0223-4e13-8ff7-75082260f8d3" providerId="ADAL" clId="{79CB73B1-C129-4593-BAD1-AE3CE3FC1EB1}" dt="2025-06-18T16:36:35.928" v="1036" actId="207"/>
          <ac:spMkLst>
            <pc:docMk/>
            <pc:sldMk cId="557881540" sldId="444"/>
            <ac:spMk id="3" creationId="{F6494CB6-028B-BA4A-DAD3-A3CC2F10274C}"/>
          </ac:spMkLst>
        </pc:spChg>
      </pc:sldChg>
      <pc:sldChg chg="modSp mod">
        <pc:chgData name="Sam Boyle" userId="35abf93e-0223-4e13-8ff7-75082260f8d3" providerId="ADAL" clId="{79CB73B1-C129-4593-BAD1-AE3CE3FC1EB1}" dt="2025-06-10T19:17:21.118" v="1008" actId="255"/>
        <pc:sldMkLst>
          <pc:docMk/>
          <pc:sldMk cId="3135553342" sldId="446"/>
        </pc:sldMkLst>
        <pc:spChg chg="mod">
          <ac:chgData name="Sam Boyle" userId="35abf93e-0223-4e13-8ff7-75082260f8d3" providerId="ADAL" clId="{79CB73B1-C129-4593-BAD1-AE3CE3FC1EB1}" dt="2025-03-20T19:21:26.436" v="443" actId="20577"/>
          <ac:spMkLst>
            <pc:docMk/>
            <pc:sldMk cId="3135553342" sldId="446"/>
            <ac:spMk id="2" creationId="{5BBB127E-91FB-B7DF-17ED-E69DC63789B7}"/>
          </ac:spMkLst>
        </pc:spChg>
        <pc:spChg chg="mod">
          <ac:chgData name="Sam Boyle" userId="35abf93e-0223-4e13-8ff7-75082260f8d3" providerId="ADAL" clId="{79CB73B1-C129-4593-BAD1-AE3CE3FC1EB1}" dt="2025-06-10T19:17:21.118" v="1008" actId="255"/>
          <ac:spMkLst>
            <pc:docMk/>
            <pc:sldMk cId="3135553342" sldId="446"/>
            <ac:spMk id="3" creationId="{D5FADEA1-D34A-43D4-81E4-BAB762ECF6C8}"/>
          </ac:spMkLst>
        </pc:spChg>
      </pc:sldChg>
      <pc:sldChg chg="modSp mod ord">
        <pc:chgData name="Sam Boyle" userId="35abf93e-0223-4e13-8ff7-75082260f8d3" providerId="ADAL" clId="{79CB73B1-C129-4593-BAD1-AE3CE3FC1EB1}" dt="2025-06-18T21:32:22.656" v="1058" actId="20577"/>
        <pc:sldMkLst>
          <pc:docMk/>
          <pc:sldMk cId="4289409341" sldId="447"/>
        </pc:sldMkLst>
        <pc:spChg chg="mod">
          <ac:chgData name="Sam Boyle" userId="35abf93e-0223-4e13-8ff7-75082260f8d3" providerId="ADAL" clId="{79CB73B1-C129-4593-BAD1-AE3CE3FC1EB1}" dt="2025-03-20T19:17:19.111" v="417" actId="20577"/>
          <ac:spMkLst>
            <pc:docMk/>
            <pc:sldMk cId="4289409341" sldId="447"/>
            <ac:spMk id="2" creationId="{5BBB127E-91FB-B7DF-17ED-E69DC63789B7}"/>
          </ac:spMkLst>
        </pc:spChg>
        <pc:spChg chg="mod">
          <ac:chgData name="Sam Boyle" userId="35abf93e-0223-4e13-8ff7-75082260f8d3" providerId="ADAL" clId="{79CB73B1-C129-4593-BAD1-AE3CE3FC1EB1}" dt="2025-06-18T21:32:22.656" v="1058" actId="20577"/>
          <ac:spMkLst>
            <pc:docMk/>
            <pc:sldMk cId="4289409341" sldId="447"/>
            <ac:spMk id="5" creationId="{3FEBF19A-5BF4-4CF9-A577-5C1EFAF1F1A4}"/>
          </ac:spMkLst>
        </pc:spChg>
      </pc:sldChg>
      <pc:sldChg chg="modSp mod ord">
        <pc:chgData name="Sam Boyle" userId="35abf93e-0223-4e13-8ff7-75082260f8d3" providerId="ADAL" clId="{79CB73B1-C129-4593-BAD1-AE3CE3FC1EB1}" dt="2025-03-26T17:19:30.501" v="979" actId="20577"/>
        <pc:sldMkLst>
          <pc:docMk/>
          <pc:sldMk cId="1226767371" sldId="448"/>
        </pc:sldMkLst>
        <pc:spChg chg="mod">
          <ac:chgData name="Sam Boyle" userId="35abf93e-0223-4e13-8ff7-75082260f8d3" providerId="ADAL" clId="{79CB73B1-C129-4593-BAD1-AE3CE3FC1EB1}" dt="2025-03-20T19:16:20.846" v="370" actId="255"/>
          <ac:spMkLst>
            <pc:docMk/>
            <pc:sldMk cId="1226767371" sldId="448"/>
            <ac:spMk id="2" creationId="{5BBB127E-91FB-B7DF-17ED-E69DC63789B7}"/>
          </ac:spMkLst>
        </pc:spChg>
        <pc:spChg chg="mod">
          <ac:chgData name="Sam Boyle" userId="35abf93e-0223-4e13-8ff7-75082260f8d3" providerId="ADAL" clId="{79CB73B1-C129-4593-BAD1-AE3CE3FC1EB1}" dt="2025-03-26T17:19:30.501" v="979" actId="20577"/>
          <ac:spMkLst>
            <pc:docMk/>
            <pc:sldMk cId="1226767371" sldId="448"/>
            <ac:spMk id="3" creationId="{2C371AA9-AE99-4421-8066-B4F935C89AF7}"/>
          </ac:spMkLst>
        </pc:spChg>
      </pc:sldChg>
      <pc:sldChg chg="modSp mod">
        <pc:chgData name="Sam Boyle" userId="35abf93e-0223-4e13-8ff7-75082260f8d3" providerId="ADAL" clId="{79CB73B1-C129-4593-BAD1-AE3CE3FC1EB1}" dt="2025-03-20T19:17:50.430" v="422" actId="255"/>
        <pc:sldMkLst>
          <pc:docMk/>
          <pc:sldMk cId="116035046" sldId="449"/>
        </pc:sldMkLst>
        <pc:spChg chg="mod">
          <ac:chgData name="Sam Boyle" userId="35abf93e-0223-4e13-8ff7-75082260f8d3" providerId="ADAL" clId="{79CB73B1-C129-4593-BAD1-AE3CE3FC1EB1}" dt="2025-03-20T19:17:50.430" v="422" actId="255"/>
          <ac:spMkLst>
            <pc:docMk/>
            <pc:sldMk cId="116035046" sldId="449"/>
            <ac:spMk id="3" creationId="{9964B969-494F-4D90-88BD-498117473483}"/>
          </ac:spMkLst>
        </pc:spChg>
      </pc:sldChg>
      <pc:sldChg chg="modSp mod ord">
        <pc:chgData name="Sam Boyle" userId="35abf93e-0223-4e13-8ff7-75082260f8d3" providerId="ADAL" clId="{79CB73B1-C129-4593-BAD1-AE3CE3FC1EB1}" dt="2025-03-20T19:17:05.158" v="411" actId="20577"/>
        <pc:sldMkLst>
          <pc:docMk/>
          <pc:sldMk cId="2718279918" sldId="450"/>
        </pc:sldMkLst>
        <pc:spChg chg="mod">
          <ac:chgData name="Sam Boyle" userId="35abf93e-0223-4e13-8ff7-75082260f8d3" providerId="ADAL" clId="{79CB73B1-C129-4593-BAD1-AE3CE3FC1EB1}" dt="2025-03-20T19:17:05.158" v="411" actId="20577"/>
          <ac:spMkLst>
            <pc:docMk/>
            <pc:sldMk cId="2718279918" sldId="450"/>
            <ac:spMk id="2" creationId="{5BBB127E-91FB-B7DF-17ED-E69DC63789B7}"/>
          </ac:spMkLst>
        </pc:spChg>
      </pc:sldChg>
      <pc:sldChg chg="modSp mod">
        <pc:chgData name="Sam Boyle" userId="35abf93e-0223-4e13-8ff7-75082260f8d3" providerId="ADAL" clId="{79CB73B1-C129-4593-BAD1-AE3CE3FC1EB1}" dt="2025-03-20T19:13:59.751" v="349" actId="255"/>
        <pc:sldMkLst>
          <pc:docMk/>
          <pc:sldMk cId="3808299843" sldId="451"/>
        </pc:sldMkLst>
        <pc:spChg chg="mod">
          <ac:chgData name="Sam Boyle" userId="35abf93e-0223-4e13-8ff7-75082260f8d3" providerId="ADAL" clId="{79CB73B1-C129-4593-BAD1-AE3CE3FC1EB1}" dt="2025-03-20T19:13:49.080" v="348" actId="20577"/>
          <ac:spMkLst>
            <pc:docMk/>
            <pc:sldMk cId="3808299843" sldId="451"/>
            <ac:spMk id="2" creationId="{5BBB127E-91FB-B7DF-17ED-E69DC63789B7}"/>
          </ac:spMkLst>
        </pc:spChg>
        <pc:spChg chg="mod">
          <ac:chgData name="Sam Boyle" userId="35abf93e-0223-4e13-8ff7-75082260f8d3" providerId="ADAL" clId="{79CB73B1-C129-4593-BAD1-AE3CE3FC1EB1}" dt="2025-03-20T19:13:59.751" v="349" actId="255"/>
          <ac:spMkLst>
            <pc:docMk/>
            <pc:sldMk cId="3808299843" sldId="451"/>
            <ac:spMk id="5" creationId="{7DF99AF1-8DDA-4C77-B3CE-003ABF530E42}"/>
          </ac:spMkLst>
        </pc:spChg>
      </pc:sldChg>
      <pc:sldChg chg="modSp mod">
        <pc:chgData name="Sam Boyle" userId="35abf93e-0223-4e13-8ff7-75082260f8d3" providerId="ADAL" clId="{79CB73B1-C129-4593-BAD1-AE3CE3FC1EB1}" dt="2025-03-20T20:36:05.510" v="488" actId="1076"/>
        <pc:sldMkLst>
          <pc:docMk/>
          <pc:sldMk cId="4026927209" sldId="452"/>
        </pc:sldMkLst>
        <pc:spChg chg="mod">
          <ac:chgData name="Sam Boyle" userId="35abf93e-0223-4e13-8ff7-75082260f8d3" providerId="ADAL" clId="{79CB73B1-C129-4593-BAD1-AE3CE3FC1EB1}" dt="2025-03-20T20:36:05.510" v="488" actId="1076"/>
          <ac:spMkLst>
            <pc:docMk/>
            <pc:sldMk cId="4026927209" sldId="452"/>
            <ac:spMk id="8" creationId="{E7B05319-6E15-46E2-9787-93A30E2C788A}"/>
          </ac:spMkLst>
        </pc:spChg>
      </pc:sldChg>
      <pc:sldChg chg="modSp mod">
        <pc:chgData name="Sam Boyle" userId="35abf93e-0223-4e13-8ff7-75082260f8d3" providerId="ADAL" clId="{79CB73B1-C129-4593-BAD1-AE3CE3FC1EB1}" dt="2025-03-20T19:14:47.503" v="355" actId="255"/>
        <pc:sldMkLst>
          <pc:docMk/>
          <pc:sldMk cId="367929518" sldId="453"/>
        </pc:sldMkLst>
        <pc:spChg chg="mod">
          <ac:chgData name="Sam Boyle" userId="35abf93e-0223-4e13-8ff7-75082260f8d3" providerId="ADAL" clId="{79CB73B1-C129-4593-BAD1-AE3CE3FC1EB1}" dt="2025-03-20T19:14:47.503" v="355" actId="255"/>
          <ac:spMkLst>
            <pc:docMk/>
            <pc:sldMk cId="367929518" sldId="453"/>
            <ac:spMk id="3" creationId="{D5FADEA1-D34A-43D4-81E4-BAB762ECF6C8}"/>
          </ac:spMkLst>
        </pc:spChg>
      </pc:sldChg>
      <pc:sldChg chg="modSp mod">
        <pc:chgData name="Sam Boyle" userId="35abf93e-0223-4e13-8ff7-75082260f8d3" providerId="ADAL" clId="{79CB73B1-C129-4593-BAD1-AE3CE3FC1EB1}" dt="2025-03-19T14:06:11.638" v="32" actId="20577"/>
        <pc:sldMkLst>
          <pc:docMk/>
          <pc:sldMk cId="1266437622" sldId="454"/>
        </pc:sldMkLst>
      </pc:sldChg>
      <pc:sldChg chg="modSp mod">
        <pc:chgData name="Sam Boyle" userId="35abf93e-0223-4e13-8ff7-75082260f8d3" providerId="ADAL" clId="{79CB73B1-C129-4593-BAD1-AE3CE3FC1EB1}" dt="2025-06-10T19:31:26.994" v="1009" actId="13926"/>
        <pc:sldMkLst>
          <pc:docMk/>
          <pc:sldMk cId="611858013" sldId="455"/>
        </pc:sldMkLst>
        <pc:spChg chg="mod">
          <ac:chgData name="Sam Boyle" userId="35abf93e-0223-4e13-8ff7-75082260f8d3" providerId="ADAL" clId="{79CB73B1-C129-4593-BAD1-AE3CE3FC1EB1}" dt="2025-06-10T19:31:26.994" v="1009" actId="13926"/>
          <ac:spMkLst>
            <pc:docMk/>
            <pc:sldMk cId="611858013" sldId="455"/>
            <ac:spMk id="3" creationId="{D5FADEA1-D34A-43D4-81E4-BAB762ECF6C8}"/>
          </ac:spMkLst>
        </pc:spChg>
      </pc:sldChg>
      <pc:sldChg chg="modSp mod">
        <pc:chgData name="Sam Boyle" userId="35abf93e-0223-4e13-8ff7-75082260f8d3" providerId="ADAL" clId="{79CB73B1-C129-4593-BAD1-AE3CE3FC1EB1}" dt="2025-03-19T14:06:35.991" v="41" actId="20577"/>
        <pc:sldMkLst>
          <pc:docMk/>
          <pc:sldMk cId="1953301173" sldId="456"/>
        </pc:sldMkLst>
      </pc:sldChg>
      <pc:sldChg chg="modSp mod">
        <pc:chgData name="Sam Boyle" userId="35abf93e-0223-4e13-8ff7-75082260f8d3" providerId="ADAL" clId="{79CB73B1-C129-4593-BAD1-AE3CE3FC1EB1}" dt="2025-03-19T14:08:03.078" v="55" actId="255"/>
        <pc:sldMkLst>
          <pc:docMk/>
          <pc:sldMk cId="3023916608" sldId="743"/>
        </pc:sldMkLst>
      </pc:sldChg>
      <pc:sldChg chg="modSp del mod">
        <pc:chgData name="Sam Boyle" userId="35abf93e-0223-4e13-8ff7-75082260f8d3" providerId="ADAL" clId="{79CB73B1-C129-4593-BAD1-AE3CE3FC1EB1}" dt="2025-06-10T15:13:30.137" v="988" actId="2696"/>
        <pc:sldMkLst>
          <pc:docMk/>
          <pc:sldMk cId="3965769393" sldId="744"/>
        </pc:sldMkLst>
      </pc:sldChg>
      <pc:sldChg chg="addSp delSp modSp add mod ord">
        <pc:chgData name="Sam Boyle" userId="35abf93e-0223-4e13-8ff7-75082260f8d3" providerId="ADAL" clId="{79CB73B1-C129-4593-BAD1-AE3CE3FC1EB1}" dt="2025-03-26T16:43:11.357" v="836"/>
        <pc:sldMkLst>
          <pc:docMk/>
          <pc:sldMk cId="476168381" sldId="745"/>
        </pc:sldMkLst>
        <pc:spChg chg="add mod">
          <ac:chgData name="Sam Boyle" userId="35abf93e-0223-4e13-8ff7-75082260f8d3" providerId="ADAL" clId="{79CB73B1-C129-4593-BAD1-AE3CE3FC1EB1}" dt="2025-03-26T16:43:11.357" v="836"/>
          <ac:spMkLst>
            <pc:docMk/>
            <pc:sldMk cId="476168381" sldId="745"/>
            <ac:spMk id="3" creationId="{F4D494F9-FF5C-900D-E2FF-3E8F3C21525E}"/>
          </ac:spMkLst>
        </pc:spChg>
      </pc:sldChg>
      <pc:sldChg chg="addSp delSp modSp add mod">
        <pc:chgData name="Sam Boyle" userId="35abf93e-0223-4e13-8ff7-75082260f8d3" providerId="ADAL" clId="{79CB73B1-C129-4593-BAD1-AE3CE3FC1EB1}" dt="2025-03-26T16:51:20.606" v="866" actId="5793"/>
        <pc:sldMkLst>
          <pc:docMk/>
          <pc:sldMk cId="2625966922" sldId="746"/>
        </pc:sldMkLst>
        <pc:spChg chg="mod">
          <ac:chgData name="Sam Boyle" userId="35abf93e-0223-4e13-8ff7-75082260f8d3" providerId="ADAL" clId="{79CB73B1-C129-4593-BAD1-AE3CE3FC1EB1}" dt="2025-03-20T19:16:37.831" v="389" actId="20577"/>
          <ac:spMkLst>
            <pc:docMk/>
            <pc:sldMk cId="2625966922" sldId="746"/>
            <ac:spMk id="2" creationId="{5BBB127E-91FB-B7DF-17ED-E69DC63789B7}"/>
          </ac:spMkLst>
        </pc:spChg>
        <pc:spChg chg="add mod">
          <ac:chgData name="Sam Boyle" userId="35abf93e-0223-4e13-8ff7-75082260f8d3" providerId="ADAL" clId="{79CB73B1-C129-4593-BAD1-AE3CE3FC1EB1}" dt="2025-03-26T16:51:20.606" v="866" actId="5793"/>
          <ac:spMkLst>
            <pc:docMk/>
            <pc:sldMk cId="2625966922" sldId="746"/>
            <ac:spMk id="5" creationId="{E244D30E-0C01-7B4A-EFE0-8A8EC82A099F}"/>
          </ac:spMkLst>
        </pc:spChg>
      </pc:sldChg>
      <pc:sldChg chg="addSp delSp modSp add mod ord">
        <pc:chgData name="Sam Boyle" userId="35abf93e-0223-4e13-8ff7-75082260f8d3" providerId="ADAL" clId="{79CB73B1-C129-4593-BAD1-AE3CE3FC1EB1}" dt="2025-03-26T16:51:29.377" v="873" actId="20577"/>
        <pc:sldMkLst>
          <pc:docMk/>
          <pc:sldMk cId="687856584" sldId="747"/>
        </pc:sldMkLst>
        <pc:spChg chg="mod">
          <ac:chgData name="Sam Boyle" userId="35abf93e-0223-4e13-8ff7-75082260f8d3" providerId="ADAL" clId="{79CB73B1-C129-4593-BAD1-AE3CE3FC1EB1}" dt="2025-03-20T19:16:48.982" v="403" actId="20577"/>
          <ac:spMkLst>
            <pc:docMk/>
            <pc:sldMk cId="687856584" sldId="747"/>
            <ac:spMk id="2" creationId="{5BBB127E-91FB-B7DF-17ED-E69DC63789B7}"/>
          </ac:spMkLst>
        </pc:spChg>
        <pc:spChg chg="add mod">
          <ac:chgData name="Sam Boyle" userId="35abf93e-0223-4e13-8ff7-75082260f8d3" providerId="ADAL" clId="{79CB73B1-C129-4593-BAD1-AE3CE3FC1EB1}" dt="2025-03-26T16:51:29.377" v="873" actId="20577"/>
          <ac:spMkLst>
            <pc:docMk/>
            <pc:sldMk cId="687856584" sldId="747"/>
            <ac:spMk id="6" creationId="{05E76251-70AB-6AC5-E856-FE8B4F0DB587}"/>
          </ac:spMkLst>
        </pc:spChg>
      </pc:sldChg>
      <pc:sldChg chg="addSp delSp modSp add mod">
        <pc:chgData name="Sam Boyle" userId="35abf93e-0223-4e13-8ff7-75082260f8d3" providerId="ADAL" clId="{79CB73B1-C129-4593-BAD1-AE3CE3FC1EB1}" dt="2025-03-26T16:44:01.378" v="845" actId="20577"/>
        <pc:sldMkLst>
          <pc:docMk/>
          <pc:sldMk cId="1207420246" sldId="748"/>
        </pc:sldMkLst>
        <pc:spChg chg="mod">
          <ac:chgData name="Sam Boyle" userId="35abf93e-0223-4e13-8ff7-75082260f8d3" providerId="ADAL" clId="{79CB73B1-C129-4593-BAD1-AE3CE3FC1EB1}" dt="2025-03-26T16:44:01.378" v="845" actId="20577"/>
          <ac:spMkLst>
            <pc:docMk/>
            <pc:sldMk cId="1207420246" sldId="748"/>
            <ac:spMk id="2" creationId="{5BBB127E-91FB-B7DF-17ED-E69DC63789B7}"/>
          </ac:spMkLst>
        </pc:spChg>
        <pc:spChg chg="add mod">
          <ac:chgData name="Sam Boyle" userId="35abf93e-0223-4e13-8ff7-75082260f8d3" providerId="ADAL" clId="{79CB73B1-C129-4593-BAD1-AE3CE3FC1EB1}" dt="2025-03-26T16:43:53.028" v="838"/>
          <ac:spMkLst>
            <pc:docMk/>
            <pc:sldMk cId="1207420246" sldId="748"/>
            <ac:spMk id="3" creationId="{762629B0-2812-4398-EE52-67CD7B453ADB}"/>
          </ac:spMkLst>
        </pc:spChg>
      </pc:sldChg>
      <pc:sldChg chg="modSp mod">
        <pc:chgData name="Sam Boyle" userId="35abf93e-0223-4e13-8ff7-75082260f8d3" providerId="ADAL" clId="{79CB73B1-C129-4593-BAD1-AE3CE3FC1EB1}" dt="2025-06-18T17:16:56.169" v="1039" actId="207"/>
        <pc:sldMkLst>
          <pc:docMk/>
          <pc:sldMk cId="3832882272" sldId="749"/>
        </pc:sldMkLst>
        <pc:spChg chg="mod">
          <ac:chgData name="Sam Boyle" userId="35abf93e-0223-4e13-8ff7-75082260f8d3" providerId="ADAL" clId="{79CB73B1-C129-4593-BAD1-AE3CE3FC1EB1}" dt="2025-06-18T17:16:56.169" v="1039" actId="207"/>
          <ac:spMkLst>
            <pc:docMk/>
            <pc:sldMk cId="3832882272" sldId="749"/>
            <ac:spMk id="3" creationId="{5C6D0259-1D70-ED6F-71A5-6E6BA11A571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1239B-6751-674B-BBF8-A04DCD1AE4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E5B4D93-119D-C443-BF3F-566C4E4C3AF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97ABFCC-F0E2-2D45-9B7A-16E93F0C421B}" type="datetimeFigureOut">
              <a:rPr lang="en-US"/>
              <a:pPr>
                <a:defRPr/>
              </a:pPr>
              <a:t>6/18/2025</a:t>
            </a:fld>
            <a:endParaRPr lang="en-US"/>
          </a:p>
        </p:txBody>
      </p:sp>
      <p:sp>
        <p:nvSpPr>
          <p:cNvPr id="4" name="Slide Image Placeholder 3">
            <a:extLst>
              <a:ext uri="{FF2B5EF4-FFF2-40B4-BE49-F238E27FC236}">
                <a16:creationId xmlns:a16="http://schemas.microsoft.com/office/drawing/2014/main" id="{6BA918A4-BB7D-AF41-BE50-4F7FFC56044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478C91D-7988-F040-80F8-49907E6C23D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58CE234-EDC1-614C-A085-2285B03BC02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9937E29-1D26-0549-B180-2750D6D76032}"/>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BAF1D13-1771-6641-9B07-2FC25F0FAF6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1</a:t>
            </a:fld>
            <a:endParaRPr lang="en-US"/>
          </a:p>
        </p:txBody>
      </p:sp>
    </p:spTree>
    <p:extLst>
      <p:ext uri="{BB962C8B-B14F-4D97-AF65-F5344CB8AC3E}">
        <p14:creationId xmlns:p14="http://schemas.microsoft.com/office/powerpoint/2010/main" val="432783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C5E55-15DE-4ED4-95C2-D17EC49FE236}" type="slidenum">
              <a:rPr lang="en-US" smtClean="0"/>
              <a:t>2</a:t>
            </a:fld>
            <a:endParaRPr lang="en-US"/>
          </a:p>
        </p:txBody>
      </p:sp>
    </p:spTree>
    <p:extLst>
      <p:ext uri="{BB962C8B-B14F-4D97-AF65-F5344CB8AC3E}">
        <p14:creationId xmlns:p14="http://schemas.microsoft.com/office/powerpoint/2010/main" val="519020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C5E55-15DE-4ED4-95C2-D17EC49FE236}" type="slidenum">
              <a:rPr lang="en-US" smtClean="0"/>
              <a:t>3</a:t>
            </a:fld>
            <a:endParaRPr lang="en-US"/>
          </a:p>
        </p:txBody>
      </p:sp>
    </p:spTree>
    <p:extLst>
      <p:ext uri="{BB962C8B-B14F-4D97-AF65-F5344CB8AC3E}">
        <p14:creationId xmlns:p14="http://schemas.microsoft.com/office/powerpoint/2010/main" val="3269591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Closing Slide</a:t>
            </a:r>
          </a:p>
          <a:p>
            <a:endParaRPr lang="en-US"/>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34</a:t>
            </a:fld>
            <a:endParaRPr lang="en-US"/>
          </a:p>
        </p:txBody>
      </p:sp>
    </p:spTree>
    <p:extLst>
      <p:ext uri="{BB962C8B-B14F-4D97-AF65-F5344CB8AC3E}">
        <p14:creationId xmlns:p14="http://schemas.microsoft.com/office/powerpoint/2010/main" val="39905800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AB70DF-C9B8-124C-A5A1-5C17C743A6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1968122" y="0"/>
            <a:ext cx="10223878" cy="6858000"/>
          </a:xfrm>
          <a:prstGeom prst="rect">
            <a:avLst/>
          </a:prstGeom>
        </p:spPr>
      </p:pic>
      <p:pic>
        <p:nvPicPr>
          <p:cNvPr id="7" name="Picture 6">
            <a:extLst>
              <a:ext uri="{FF2B5EF4-FFF2-40B4-BE49-F238E27FC236}">
                <a16:creationId xmlns:a16="http://schemas.microsoft.com/office/drawing/2014/main" id="{3AB65259-F1A0-2A4F-B433-2D30793D5186}"/>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4313" y="5497513"/>
            <a:ext cx="15478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17920" y="586286"/>
            <a:ext cx="4182350" cy="2369187"/>
          </a:xfrm>
          <a:prstGeom prst="rect">
            <a:avLst/>
          </a:prstGeom>
          <a:solidFill>
            <a:schemeClr val="bg1"/>
          </a:solidFill>
        </p:spPr>
        <p:txBody>
          <a:bodyPr lIns="273600" tIns="180000"/>
          <a:lstStyle/>
          <a:p>
            <a:r>
              <a:rPr lang="en-US"/>
              <a:t>Click to edit Master title style</a:t>
            </a:r>
          </a:p>
        </p:txBody>
      </p:sp>
      <p:cxnSp>
        <p:nvCxnSpPr>
          <p:cNvPr id="8" name="Straight Connector 7">
            <a:extLst>
              <a:ext uri="{FF2B5EF4-FFF2-40B4-BE49-F238E27FC236}">
                <a16:creationId xmlns:a16="http://schemas.microsoft.com/office/drawing/2014/main" id="{965932B0-A39E-F54F-8DD4-F827A2104A80}"/>
              </a:ext>
              <a:ext uri="{C183D7F6-B498-43B3-948B-1728B52AA6E4}">
                <adec:decorative xmlns:adec="http://schemas.microsoft.com/office/drawing/2017/decorative" val="1"/>
              </a:ext>
            </a:extLst>
          </p:cNvPr>
          <p:cNvCxnSpPr>
            <a:cxnSpLocks/>
          </p:cNvCxnSpPr>
          <p:nvPr/>
        </p:nvCxnSpPr>
        <p:spPr>
          <a:xfrm>
            <a:off x="987552" y="566928"/>
            <a:ext cx="0" cy="3676650"/>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16" name="Subtitle 2"/>
          <p:cNvSpPr>
            <a:spLocks noGrp="1"/>
          </p:cNvSpPr>
          <p:nvPr>
            <p:ph type="subTitle" idx="1"/>
          </p:nvPr>
        </p:nvSpPr>
        <p:spPr>
          <a:xfrm>
            <a:off x="1017951" y="2955473"/>
            <a:ext cx="4180854" cy="1253935"/>
          </a:xfrm>
          <a:prstGeom prst="rect">
            <a:avLst/>
          </a:prstGeom>
          <a:solidFill>
            <a:schemeClr val="bg1"/>
          </a:solidFill>
        </p:spPr>
        <p:txBody>
          <a:bodyPr lIns="27360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a:extLst>
              <a:ext uri="{FF2B5EF4-FFF2-40B4-BE49-F238E27FC236}">
                <a16:creationId xmlns:a16="http://schemas.microsoft.com/office/drawing/2014/main" id="{3624DE9C-5609-3C40-8934-CCB095F5310D}"/>
              </a:ext>
            </a:extLst>
          </p:cNvPr>
          <p:cNvSpPr>
            <a:spLocks noGrp="1"/>
          </p:cNvSpPr>
          <p:nvPr>
            <p:ph type="sldNum" sz="quarter" idx="10"/>
          </p:nvPr>
        </p:nvSpPr>
        <p:spPr>
          <a:xfrm>
            <a:off x="9275763" y="6488113"/>
            <a:ext cx="2743200" cy="365125"/>
          </a:xfrm>
        </p:spPr>
        <p:txBody>
          <a:bodyPr/>
          <a:lstStyle>
            <a:lvl1pPr>
              <a:defRPr>
                <a:solidFill>
                  <a:schemeClr val="bg1"/>
                </a:solidFill>
              </a:defRPr>
            </a:lvl1pPr>
          </a:lstStyle>
          <a:p>
            <a:pPr>
              <a:defRPr/>
            </a:pPr>
            <a:fld id="{3A223C01-11D7-E049-8252-D38AEC7B21E1}" type="slidenum">
              <a:rPr lang="en-US" smtClean="0"/>
              <a:pPr>
                <a:defRPr/>
              </a:pPr>
              <a:t>‹#›</a:t>
            </a:fld>
            <a:endParaRPr lang="en-US"/>
          </a:p>
        </p:txBody>
      </p:sp>
    </p:spTree>
    <p:extLst>
      <p:ext uri="{BB962C8B-B14F-4D97-AF65-F5344CB8AC3E}">
        <p14:creationId xmlns:p14="http://schemas.microsoft.com/office/powerpoint/2010/main" val="4075218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_accen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44ED8C-8847-EA41-9338-C6E46B61F79E}"/>
              </a:ext>
              <a:ext uri="{C183D7F6-B498-43B3-948B-1728B52AA6E4}">
                <adec:decorative xmlns:adec="http://schemas.microsoft.com/office/drawing/2017/decorative" val="1"/>
              </a:ext>
            </a:extLst>
          </p:cNvPr>
          <p:cNvSpPr/>
          <p:nvPr/>
        </p:nvSpPr>
        <p:spPr>
          <a:xfrm>
            <a:off x="0" y="555625"/>
            <a:ext cx="1019175" cy="1156443"/>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itle 1"/>
          <p:cNvSpPr>
            <a:spLocks noGrp="1"/>
          </p:cNvSpPr>
          <p:nvPr>
            <p:ph type="title"/>
          </p:nvPr>
        </p:nvSpPr>
        <p:spPr>
          <a:xfrm>
            <a:off x="1183729" y="571500"/>
            <a:ext cx="9966871" cy="1119188"/>
          </a:xfrm>
          <a:prstGeom prst="rect">
            <a:avLst/>
          </a:prstGeom>
        </p:spPr>
        <p:txBody>
          <a:bodyPr anchor="ctr" anchorCtr="0">
            <a:normAutofit/>
          </a:bodyPr>
          <a:lstStyle>
            <a:lvl1pPr>
              <a:defRPr sz="3600"/>
            </a:lvl1pPr>
          </a:lstStyle>
          <a:p>
            <a:r>
              <a:rPr lang="en-US"/>
              <a:t>Click to edit Master title style</a:t>
            </a:r>
          </a:p>
        </p:txBody>
      </p:sp>
      <p:sp>
        <p:nvSpPr>
          <p:cNvPr id="7" name="Content Placeholder 6">
            <a:extLst>
              <a:ext uri="{FF2B5EF4-FFF2-40B4-BE49-F238E27FC236}">
                <a16:creationId xmlns:a16="http://schemas.microsoft.com/office/drawing/2014/main" id="{52C1CAAB-00F4-184E-88C4-75D6880DC45E}"/>
              </a:ext>
            </a:extLst>
          </p:cNvPr>
          <p:cNvSpPr>
            <a:spLocks noGrp="1"/>
          </p:cNvSpPr>
          <p:nvPr>
            <p:ph sz="quarter" idx="16" hasCustomPrompt="1"/>
          </p:nvPr>
        </p:nvSpPr>
        <p:spPr>
          <a:xfrm>
            <a:off x="1183729" y="1893888"/>
            <a:ext cx="9972675" cy="4475162"/>
          </a:xfrm>
          <a:prstGeom prst="rect">
            <a:avLst/>
          </a:prstGeom>
        </p:spPr>
        <p:txBody>
          <a:bodyPr/>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content</a:t>
            </a:r>
          </a:p>
        </p:txBody>
      </p:sp>
      <p:cxnSp>
        <p:nvCxnSpPr>
          <p:cNvPr id="5" name="Straight Connector 4">
            <a:extLst>
              <a:ext uri="{FF2B5EF4-FFF2-40B4-BE49-F238E27FC236}">
                <a16:creationId xmlns:a16="http://schemas.microsoft.com/office/drawing/2014/main" id="{4AC23712-3DEB-F145-81F4-D8A1E3A471B2}"/>
              </a:ext>
              <a:ext uri="{C183D7F6-B498-43B3-948B-1728B52AA6E4}">
                <adec:decorative xmlns:adec="http://schemas.microsoft.com/office/drawing/2017/decorative" val="1"/>
              </a:ext>
            </a:extLst>
          </p:cNvPr>
          <p:cNvCxnSpPr>
            <a:cxnSpLocks/>
          </p:cNvCxnSpPr>
          <p:nvPr/>
        </p:nvCxnSpPr>
        <p:spPr>
          <a:xfrm>
            <a:off x="1036638" y="555625"/>
            <a:ext cx="0" cy="115644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5F1202A0-9646-4147-8DBB-1BF33177D5D7}"/>
              </a:ext>
            </a:extLst>
          </p:cNvPr>
          <p:cNvSpPr>
            <a:spLocks noGrp="1"/>
          </p:cNvSpPr>
          <p:nvPr>
            <p:ph type="sldNum" sz="quarter" idx="15"/>
          </p:nvPr>
        </p:nvSpPr>
        <p:spPr/>
        <p:txBody>
          <a:bodyPr/>
          <a:lstStyle>
            <a:lvl1pPr>
              <a:defRPr/>
            </a:lvl1pPr>
          </a:lstStyle>
          <a:p>
            <a:pPr>
              <a:defRPr/>
            </a:pPr>
            <a:fld id="{EEAC2BAD-9516-2B47-9900-7FC05ED2F002}" type="slidenum">
              <a:rPr lang="en-US"/>
              <a:pPr>
                <a:defRPr/>
              </a:pPr>
              <a:t>‹#›</a:t>
            </a:fld>
            <a:endParaRPr lang="en-US"/>
          </a:p>
        </p:txBody>
      </p:sp>
    </p:spTree>
    <p:extLst>
      <p:ext uri="{BB962C8B-B14F-4D97-AF65-F5344CB8AC3E}">
        <p14:creationId xmlns:p14="http://schemas.microsoft.com/office/powerpoint/2010/main" val="3194900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slide_accen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44ED8C-8847-EA41-9338-C6E46B61F79E}"/>
              </a:ext>
              <a:ext uri="{C183D7F6-B498-43B3-948B-1728B52AA6E4}">
                <adec:decorative xmlns:adec="http://schemas.microsoft.com/office/drawing/2017/decorative" val="1"/>
              </a:ext>
            </a:extLst>
          </p:cNvPr>
          <p:cNvSpPr/>
          <p:nvPr/>
        </p:nvSpPr>
        <p:spPr>
          <a:xfrm>
            <a:off x="0" y="555625"/>
            <a:ext cx="1019175" cy="11588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itle 1"/>
          <p:cNvSpPr>
            <a:spLocks noGrp="1"/>
          </p:cNvSpPr>
          <p:nvPr>
            <p:ph type="title"/>
          </p:nvPr>
        </p:nvSpPr>
        <p:spPr>
          <a:xfrm>
            <a:off x="1183729" y="571500"/>
            <a:ext cx="9966871" cy="1119188"/>
          </a:xfrm>
          <a:prstGeom prst="rect">
            <a:avLst/>
          </a:prstGeom>
        </p:spPr>
        <p:txBody>
          <a:bodyPr anchor="ctr" anchorCtr="0">
            <a:normAutofit/>
          </a:bodyPr>
          <a:lstStyle>
            <a:lvl1pPr>
              <a:defRPr sz="3600"/>
            </a:lvl1pPr>
          </a:lstStyle>
          <a:p>
            <a:r>
              <a:rPr lang="en-US"/>
              <a:t>Click to edit Master title style</a:t>
            </a:r>
          </a:p>
        </p:txBody>
      </p:sp>
      <p:sp>
        <p:nvSpPr>
          <p:cNvPr id="7" name="Content Placeholder 6">
            <a:extLst>
              <a:ext uri="{FF2B5EF4-FFF2-40B4-BE49-F238E27FC236}">
                <a16:creationId xmlns:a16="http://schemas.microsoft.com/office/drawing/2014/main" id="{52C1CAAB-00F4-184E-88C4-75D6880DC45E}"/>
              </a:ext>
            </a:extLst>
          </p:cNvPr>
          <p:cNvSpPr>
            <a:spLocks noGrp="1"/>
          </p:cNvSpPr>
          <p:nvPr>
            <p:ph sz="quarter" idx="16" hasCustomPrompt="1"/>
          </p:nvPr>
        </p:nvSpPr>
        <p:spPr>
          <a:xfrm>
            <a:off x="1183729" y="1893888"/>
            <a:ext cx="9972675" cy="4475162"/>
          </a:xfrm>
          <a:prstGeom prst="rect">
            <a:avLst/>
          </a:prstGeom>
        </p:spPr>
        <p:txBody>
          <a:bodyPr/>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content</a:t>
            </a:r>
          </a:p>
        </p:txBody>
      </p:sp>
      <p:cxnSp>
        <p:nvCxnSpPr>
          <p:cNvPr id="5" name="Straight Connector 4">
            <a:extLst>
              <a:ext uri="{FF2B5EF4-FFF2-40B4-BE49-F238E27FC236}">
                <a16:creationId xmlns:a16="http://schemas.microsoft.com/office/drawing/2014/main" id="{4AC23712-3DEB-F145-81F4-D8A1E3A471B2}"/>
              </a:ext>
              <a:ext uri="{C183D7F6-B498-43B3-948B-1728B52AA6E4}">
                <adec:decorative xmlns:adec="http://schemas.microsoft.com/office/drawing/2017/decorative" val="1"/>
              </a:ext>
            </a:extLst>
          </p:cNvPr>
          <p:cNvCxnSpPr>
            <a:cxnSpLocks/>
          </p:cNvCxnSpPr>
          <p:nvPr/>
        </p:nvCxnSpPr>
        <p:spPr>
          <a:xfrm>
            <a:off x="1036638" y="555625"/>
            <a:ext cx="0" cy="1154113"/>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5F1202A0-9646-4147-8DBB-1BF33177D5D7}"/>
              </a:ext>
            </a:extLst>
          </p:cNvPr>
          <p:cNvSpPr>
            <a:spLocks noGrp="1"/>
          </p:cNvSpPr>
          <p:nvPr>
            <p:ph type="sldNum" sz="quarter" idx="15"/>
          </p:nvPr>
        </p:nvSpPr>
        <p:spPr/>
        <p:txBody>
          <a:bodyPr/>
          <a:lstStyle>
            <a:lvl1pPr>
              <a:defRPr/>
            </a:lvl1pPr>
          </a:lstStyle>
          <a:p>
            <a:pPr>
              <a:defRPr/>
            </a:pPr>
            <a:fld id="{EEAC2BAD-9516-2B47-9900-7FC05ED2F002}" type="slidenum">
              <a:rPr lang="en-US"/>
              <a:pPr>
                <a:defRPr/>
              </a:pPr>
              <a:t>‹#›</a:t>
            </a:fld>
            <a:endParaRPr lang="en-US"/>
          </a:p>
        </p:txBody>
      </p:sp>
    </p:spTree>
    <p:extLst>
      <p:ext uri="{BB962C8B-B14F-4D97-AF65-F5344CB8AC3E}">
        <p14:creationId xmlns:p14="http://schemas.microsoft.com/office/powerpoint/2010/main" val="2977454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F1202A0-9646-4147-8DBB-1BF33177D5D7}"/>
              </a:ext>
            </a:extLst>
          </p:cNvPr>
          <p:cNvSpPr>
            <a:spLocks noGrp="1"/>
          </p:cNvSpPr>
          <p:nvPr>
            <p:ph type="sldNum" sz="quarter" idx="15"/>
          </p:nvPr>
        </p:nvSpPr>
        <p:spPr/>
        <p:txBody>
          <a:bodyPr/>
          <a:lstStyle>
            <a:lvl1pPr>
              <a:defRPr/>
            </a:lvl1pPr>
          </a:lstStyle>
          <a:p>
            <a:pPr>
              <a:defRPr/>
            </a:pPr>
            <a:fld id="{EEAC2BAD-9516-2B47-9900-7FC05ED2F002}" type="slidenum">
              <a:rPr lang="en-US"/>
              <a:pPr>
                <a:defRPr/>
              </a:pPr>
              <a:t>‹#›</a:t>
            </a:fld>
            <a:endParaRPr lang="en-US"/>
          </a:p>
        </p:txBody>
      </p:sp>
    </p:spTree>
    <p:extLst>
      <p:ext uri="{BB962C8B-B14F-4D97-AF65-F5344CB8AC3E}">
        <p14:creationId xmlns:p14="http://schemas.microsoft.com/office/powerpoint/2010/main" val="2601801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accent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B21293-6FA6-7445-BD11-05A0ADD6C222}"/>
              </a:ext>
              <a:ext uri="{C183D7F6-B498-43B3-948B-1728B52AA6E4}">
                <adec:decorative xmlns:adec="http://schemas.microsoft.com/office/drawing/2017/decorative" val="1"/>
              </a:ext>
            </a:extLst>
          </p:cNvPr>
          <p:cNvSpPr/>
          <p:nvPr/>
        </p:nvSpPr>
        <p:spPr>
          <a:xfrm>
            <a:off x="11142921" y="555625"/>
            <a:ext cx="1049079" cy="1158875"/>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itle 1"/>
          <p:cNvSpPr>
            <a:spLocks noGrp="1"/>
          </p:cNvSpPr>
          <p:nvPr>
            <p:ph type="title"/>
          </p:nvPr>
        </p:nvSpPr>
        <p:spPr>
          <a:xfrm>
            <a:off x="1000849" y="571500"/>
            <a:ext cx="9966871" cy="1119188"/>
          </a:xfrm>
          <a:prstGeom prst="rect">
            <a:avLst/>
          </a:prstGeom>
        </p:spPr>
        <p:txBody>
          <a:bodyPr anchor="ctr" anchorCtr="0">
            <a:normAutofit/>
          </a:bodyPr>
          <a:lstStyle>
            <a:lvl1pPr>
              <a:defRPr sz="3600"/>
            </a:lvl1pPr>
          </a:lstStyle>
          <a:p>
            <a:r>
              <a:rPr lang="en-US"/>
              <a:t>Click to edit Master title style</a:t>
            </a:r>
          </a:p>
        </p:txBody>
      </p:sp>
      <p:sp>
        <p:nvSpPr>
          <p:cNvPr id="7" name="Content Placeholder 6">
            <a:extLst>
              <a:ext uri="{FF2B5EF4-FFF2-40B4-BE49-F238E27FC236}">
                <a16:creationId xmlns:a16="http://schemas.microsoft.com/office/drawing/2014/main" id="{6184F5C8-ABB1-E340-AD72-5AC3A5C2A929}"/>
              </a:ext>
            </a:extLst>
          </p:cNvPr>
          <p:cNvSpPr>
            <a:spLocks noGrp="1"/>
          </p:cNvSpPr>
          <p:nvPr>
            <p:ph sz="quarter" idx="16" hasCustomPrompt="1"/>
          </p:nvPr>
        </p:nvSpPr>
        <p:spPr>
          <a:xfrm>
            <a:off x="989760" y="1893888"/>
            <a:ext cx="9972675" cy="4475162"/>
          </a:xfrm>
          <a:prstGeom prst="rect">
            <a:avLst/>
          </a:prstGeom>
        </p:spPr>
        <p:txBody>
          <a:bodyPr/>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content</a:t>
            </a:r>
          </a:p>
        </p:txBody>
      </p:sp>
      <p:cxnSp>
        <p:nvCxnSpPr>
          <p:cNvPr id="5" name="Straight Connector 4">
            <a:extLst>
              <a:ext uri="{FF2B5EF4-FFF2-40B4-BE49-F238E27FC236}">
                <a16:creationId xmlns:a16="http://schemas.microsoft.com/office/drawing/2014/main" id="{A9563D79-D413-6C4E-AF46-45AD23481DA0}"/>
              </a:ext>
              <a:ext uri="{C183D7F6-B498-43B3-948B-1728B52AA6E4}">
                <adec:decorative xmlns:adec="http://schemas.microsoft.com/office/drawing/2017/decorative" val="1"/>
              </a:ext>
            </a:extLst>
          </p:cNvPr>
          <p:cNvCxnSpPr>
            <a:cxnSpLocks/>
          </p:cNvCxnSpPr>
          <p:nvPr/>
        </p:nvCxnSpPr>
        <p:spPr>
          <a:xfrm>
            <a:off x="11131550"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3B6DE9E4-24AE-FD46-93D2-E9B05008A6D5}"/>
              </a:ext>
            </a:extLst>
          </p:cNvPr>
          <p:cNvSpPr>
            <a:spLocks noGrp="1"/>
          </p:cNvSpPr>
          <p:nvPr>
            <p:ph type="sldNum" sz="quarter" idx="15"/>
          </p:nvPr>
        </p:nvSpPr>
        <p:spPr/>
        <p:txBody>
          <a:bodyPr/>
          <a:lstStyle>
            <a:lvl1pPr>
              <a:defRPr/>
            </a:lvl1pPr>
          </a:lstStyle>
          <a:p>
            <a:pPr>
              <a:defRPr/>
            </a:pPr>
            <a:fld id="{449BB740-7204-9B4C-9E22-6EC5FC26FE50}" type="slidenum">
              <a:rPr lang="en-US"/>
              <a:pPr>
                <a:defRPr/>
              </a:pPr>
              <a:t>‹#›</a:t>
            </a:fld>
            <a:endParaRPr lang="en-US"/>
          </a:p>
        </p:txBody>
      </p:sp>
    </p:spTree>
    <p:extLst>
      <p:ext uri="{BB962C8B-B14F-4D97-AF65-F5344CB8AC3E}">
        <p14:creationId xmlns:p14="http://schemas.microsoft.com/office/powerpoint/2010/main" val="615993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_ 2 column bulle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D6D37C-7584-E94F-BD5E-47BD8D71902C}"/>
              </a:ext>
              <a:ext uri="{C183D7F6-B498-43B3-948B-1728B52AA6E4}">
                <adec:decorative xmlns:adec="http://schemas.microsoft.com/office/drawing/2017/decorative" val="1"/>
              </a:ext>
            </a:extLst>
          </p:cNvPr>
          <p:cNvSpPr/>
          <p:nvPr/>
        </p:nvSpPr>
        <p:spPr>
          <a:xfrm>
            <a:off x="0" y="555625"/>
            <a:ext cx="1019175" cy="1158875"/>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itle 1"/>
          <p:cNvSpPr>
            <a:spLocks noGrp="1"/>
          </p:cNvSpPr>
          <p:nvPr>
            <p:ph type="title"/>
          </p:nvPr>
        </p:nvSpPr>
        <p:spPr>
          <a:xfrm>
            <a:off x="1183729" y="571500"/>
            <a:ext cx="9966871" cy="1119188"/>
          </a:xfrm>
          <a:prstGeom prst="rect">
            <a:avLst/>
          </a:prstGeom>
        </p:spPr>
        <p:txBody>
          <a:bodyPr anchor="ctr" anchorCtr="0">
            <a:normAutofit/>
          </a:bodyPr>
          <a:lstStyle>
            <a:lvl1pPr>
              <a:defRPr sz="3600"/>
            </a:lvl1pPr>
          </a:lstStyle>
          <a:p>
            <a:r>
              <a:rPr lang="en-US"/>
              <a:t>Click to edit Master title style</a:t>
            </a:r>
          </a:p>
        </p:txBody>
      </p:sp>
      <p:sp>
        <p:nvSpPr>
          <p:cNvPr id="11" name="Content Placeholder 6">
            <a:extLst>
              <a:ext uri="{FF2B5EF4-FFF2-40B4-BE49-F238E27FC236}">
                <a16:creationId xmlns:a16="http://schemas.microsoft.com/office/drawing/2014/main" id="{3BC62C5E-ABAA-C345-B3BA-BEDA7732E3B8}"/>
              </a:ext>
            </a:extLst>
          </p:cNvPr>
          <p:cNvSpPr>
            <a:spLocks noGrp="1"/>
          </p:cNvSpPr>
          <p:nvPr>
            <p:ph sz="quarter" idx="18" hasCustomPrompt="1"/>
          </p:nvPr>
        </p:nvSpPr>
        <p:spPr>
          <a:xfrm>
            <a:off x="6262800" y="1895681"/>
            <a:ext cx="4883915" cy="4475162"/>
          </a:xfrm>
          <a:prstGeom prst="rect">
            <a:avLst/>
          </a:prstGeom>
        </p:spPr>
        <p:txBody>
          <a:bodyPr/>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content</a:t>
            </a:r>
          </a:p>
        </p:txBody>
      </p:sp>
      <p:sp>
        <p:nvSpPr>
          <p:cNvPr id="10" name="Content Placeholder 6">
            <a:extLst>
              <a:ext uri="{FF2B5EF4-FFF2-40B4-BE49-F238E27FC236}">
                <a16:creationId xmlns:a16="http://schemas.microsoft.com/office/drawing/2014/main" id="{CC0DC4FF-3BCC-4043-AC81-2145CE625517}"/>
              </a:ext>
            </a:extLst>
          </p:cNvPr>
          <p:cNvSpPr>
            <a:spLocks noGrp="1"/>
          </p:cNvSpPr>
          <p:nvPr>
            <p:ph sz="quarter" idx="17" hasCustomPrompt="1"/>
          </p:nvPr>
        </p:nvSpPr>
        <p:spPr>
          <a:xfrm>
            <a:off x="1183729" y="1893888"/>
            <a:ext cx="4883915" cy="4475162"/>
          </a:xfrm>
          <a:prstGeom prst="rect">
            <a:avLst/>
          </a:prstGeom>
        </p:spPr>
        <p:txBody>
          <a:bodyPr/>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content</a:t>
            </a:r>
          </a:p>
        </p:txBody>
      </p:sp>
      <p:cxnSp>
        <p:nvCxnSpPr>
          <p:cNvPr id="6" name="Straight Connector 5">
            <a:extLst>
              <a:ext uri="{FF2B5EF4-FFF2-40B4-BE49-F238E27FC236}">
                <a16:creationId xmlns:a16="http://schemas.microsoft.com/office/drawing/2014/main" id="{77829038-C33E-E14F-A39E-A9A3AB5CFBF1}"/>
              </a:ext>
              <a:ext uri="{C183D7F6-B498-43B3-948B-1728B52AA6E4}">
                <adec:decorative xmlns:adec="http://schemas.microsoft.com/office/drawing/2017/decorative" val="1"/>
              </a:ext>
            </a:extLst>
          </p:cNvPr>
          <p:cNvCxnSpPr>
            <a:cxnSpLocks/>
          </p:cNvCxnSpPr>
          <p:nvPr/>
        </p:nvCxnSpPr>
        <p:spPr>
          <a:xfrm>
            <a:off x="1036638"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D683BD36-B2E0-E34D-A0C0-77A7165923F9}"/>
              </a:ext>
            </a:extLst>
          </p:cNvPr>
          <p:cNvSpPr>
            <a:spLocks noGrp="1"/>
          </p:cNvSpPr>
          <p:nvPr>
            <p:ph type="sldNum" sz="quarter" idx="16"/>
          </p:nvPr>
        </p:nvSpPr>
        <p:spPr/>
        <p:txBody>
          <a:bodyPr/>
          <a:lstStyle>
            <a:lvl1pPr>
              <a:defRPr/>
            </a:lvl1pPr>
          </a:lstStyle>
          <a:p>
            <a:pPr>
              <a:defRPr/>
            </a:pPr>
            <a:fld id="{16F0F2AA-7572-DC4D-AB68-865F32F517C3}" type="slidenum">
              <a:rPr lang="en-US"/>
              <a:pPr>
                <a:defRPr/>
              </a:pPr>
              <a:t>‹#›</a:t>
            </a:fld>
            <a:endParaRPr lang="en-US"/>
          </a:p>
        </p:txBody>
      </p:sp>
    </p:spTree>
    <p:extLst>
      <p:ext uri="{BB962C8B-B14F-4D97-AF65-F5344CB8AC3E}">
        <p14:creationId xmlns:p14="http://schemas.microsoft.com/office/powerpoint/2010/main" val="3526716827"/>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with photo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343C23-4EBC-0B4A-9BF9-873B52A235A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48049" y="0"/>
            <a:ext cx="10249482" cy="6858000"/>
          </a:xfrm>
          <a:prstGeom prst="rect">
            <a:avLst/>
          </a:prstGeom>
        </p:spPr>
      </p:pic>
      <p:cxnSp>
        <p:nvCxnSpPr>
          <p:cNvPr id="6" name="Straight Connector 5">
            <a:extLst>
              <a:ext uri="{FF2B5EF4-FFF2-40B4-BE49-F238E27FC236}">
                <a16:creationId xmlns:a16="http://schemas.microsoft.com/office/drawing/2014/main" id="{C622D27A-F32D-EB48-9A03-1735E67359D1}"/>
              </a:ext>
              <a:ext uri="{C183D7F6-B498-43B3-948B-1728B52AA6E4}">
                <adec:decorative xmlns:adec="http://schemas.microsoft.com/office/drawing/2017/decorative" val="1"/>
              </a:ext>
            </a:extLst>
          </p:cNvPr>
          <p:cNvCxnSpPr>
            <a:cxnSpLocks/>
          </p:cNvCxnSpPr>
          <p:nvPr/>
        </p:nvCxnSpPr>
        <p:spPr>
          <a:xfrm>
            <a:off x="960438" y="555625"/>
            <a:ext cx="0" cy="5164138"/>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1001680" y="574675"/>
            <a:ext cx="6135687" cy="2339975"/>
          </a:xfrm>
          <a:prstGeom prst="rect">
            <a:avLst/>
          </a:prstGeom>
          <a:solidFill>
            <a:schemeClr val="bg1"/>
          </a:solidFill>
        </p:spPr>
        <p:txBody>
          <a:bodyPr lIns="273600" tIns="180000" anchor="t" anchorCtr="0">
            <a:normAutofit/>
          </a:bodyPr>
          <a:lstStyle>
            <a:lvl1pPr>
              <a:defRPr sz="3600"/>
            </a:lvl1pPr>
          </a:lstStyle>
          <a:p>
            <a:r>
              <a:rPr lang="en-US"/>
              <a:t>Click to edit Master title style</a:t>
            </a:r>
          </a:p>
        </p:txBody>
      </p:sp>
      <p:sp>
        <p:nvSpPr>
          <p:cNvPr id="8" name="Content Placeholder 6">
            <a:extLst>
              <a:ext uri="{FF2B5EF4-FFF2-40B4-BE49-F238E27FC236}">
                <a16:creationId xmlns:a16="http://schemas.microsoft.com/office/drawing/2014/main" id="{BA9BF079-2451-A341-87BE-81C474B9E109}"/>
              </a:ext>
            </a:extLst>
          </p:cNvPr>
          <p:cNvSpPr>
            <a:spLocks noGrp="1"/>
          </p:cNvSpPr>
          <p:nvPr>
            <p:ph sz="quarter" idx="16" hasCustomPrompt="1"/>
          </p:nvPr>
        </p:nvSpPr>
        <p:spPr>
          <a:xfrm>
            <a:off x="1001680" y="2728885"/>
            <a:ext cx="6135688" cy="2990878"/>
          </a:xfrm>
          <a:prstGeom prst="rect">
            <a:avLst/>
          </a:prstGeom>
          <a:solidFill>
            <a:schemeClr val="bg1"/>
          </a:solidFill>
        </p:spPr>
        <p:txBody>
          <a:bodyPr lIns="273600"/>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add content</a:t>
            </a:r>
          </a:p>
        </p:txBody>
      </p:sp>
      <p:sp>
        <p:nvSpPr>
          <p:cNvPr id="9" name="Slide Number Placeholder 5">
            <a:extLst>
              <a:ext uri="{FF2B5EF4-FFF2-40B4-BE49-F238E27FC236}">
                <a16:creationId xmlns:a16="http://schemas.microsoft.com/office/drawing/2014/main" id="{3B299BF0-56A4-6243-9705-509FD3434C3D}"/>
              </a:ext>
            </a:extLst>
          </p:cNvPr>
          <p:cNvSpPr>
            <a:spLocks noGrp="1"/>
          </p:cNvSpPr>
          <p:nvPr>
            <p:ph type="sldNum" sz="quarter" idx="15"/>
          </p:nvPr>
        </p:nvSpPr>
        <p:spPr/>
        <p:txBody>
          <a:bodyPr/>
          <a:lstStyle>
            <a:lvl1pPr>
              <a:defRPr/>
            </a:lvl1pPr>
          </a:lstStyle>
          <a:p>
            <a:pPr>
              <a:defRPr/>
            </a:pPr>
            <a:fld id="{6F595438-EECC-A345-B33C-CAAAFDC6CD59}" type="slidenum">
              <a:rPr lang="en-US"/>
              <a:pPr>
                <a:defRPr/>
              </a:pPr>
              <a:t>‹#›</a:t>
            </a:fld>
            <a:endParaRPr lang="en-US"/>
          </a:p>
        </p:txBody>
      </p:sp>
    </p:spTree>
    <p:extLst>
      <p:ext uri="{BB962C8B-B14F-4D97-AF65-F5344CB8AC3E}">
        <p14:creationId xmlns:p14="http://schemas.microsoft.com/office/powerpoint/2010/main" val="3226305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EW Content slide with photo 2.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7A58855-A5D2-4F64-98FE-895EDDFE9C2A}"/>
              </a:ext>
            </a:extLst>
          </p:cNvPr>
          <p:cNvSpPr>
            <a:spLocks noGrp="1"/>
          </p:cNvSpPr>
          <p:nvPr>
            <p:ph type="pic" sz="quarter" idx="17" hasCustomPrompt="1"/>
          </p:nvPr>
        </p:nvSpPr>
        <p:spPr>
          <a:xfrm>
            <a:off x="1901825" y="0"/>
            <a:ext cx="10290175" cy="6858000"/>
          </a:xfrm>
          <a:prstGeom prst="rect">
            <a:avLst/>
          </a:prstGeom>
          <a:solidFill>
            <a:srgbClr val="A3ACAC"/>
          </a:solidFill>
        </p:spPr>
        <p:txBody>
          <a:bodyPr/>
          <a:lstStyle>
            <a:lvl1pPr marL="0" indent="0" algn="ctr">
              <a:buNone/>
              <a:defRPr/>
            </a:lvl1pPr>
          </a:lstStyle>
          <a:p>
            <a:r>
              <a:rPr lang="en-US"/>
              <a:t>Click to insert picture</a:t>
            </a:r>
          </a:p>
        </p:txBody>
      </p:sp>
      <p:sp>
        <p:nvSpPr>
          <p:cNvPr id="7" name="Title 1"/>
          <p:cNvSpPr>
            <a:spLocks noGrp="1"/>
          </p:cNvSpPr>
          <p:nvPr>
            <p:ph type="title"/>
          </p:nvPr>
        </p:nvSpPr>
        <p:spPr>
          <a:xfrm>
            <a:off x="1003613" y="555625"/>
            <a:ext cx="6092510" cy="2273300"/>
          </a:xfrm>
          <a:prstGeom prst="rect">
            <a:avLst/>
          </a:prstGeom>
          <a:solidFill>
            <a:schemeClr val="bg1"/>
          </a:solidFill>
        </p:spPr>
        <p:txBody>
          <a:bodyPr lIns="273600" tIns="180000" anchor="t" anchorCtr="0">
            <a:normAutofit/>
          </a:bodyPr>
          <a:lstStyle>
            <a:lvl1pPr>
              <a:spcBef>
                <a:spcPts val="0"/>
              </a:spcBef>
              <a:defRPr sz="3600"/>
            </a:lvl1pPr>
          </a:lstStyle>
          <a:p>
            <a:r>
              <a:rPr lang="en-US"/>
              <a:t>Click to edit Master title style</a:t>
            </a:r>
          </a:p>
        </p:txBody>
      </p:sp>
      <p:sp>
        <p:nvSpPr>
          <p:cNvPr id="8" name="Content Placeholder 6">
            <a:extLst>
              <a:ext uri="{FF2B5EF4-FFF2-40B4-BE49-F238E27FC236}">
                <a16:creationId xmlns:a16="http://schemas.microsoft.com/office/drawing/2014/main" id="{BA9BF079-2451-A341-87BE-81C474B9E109}"/>
              </a:ext>
            </a:extLst>
          </p:cNvPr>
          <p:cNvSpPr>
            <a:spLocks noGrp="1"/>
          </p:cNvSpPr>
          <p:nvPr>
            <p:ph sz="quarter" idx="16" hasCustomPrompt="1"/>
          </p:nvPr>
        </p:nvSpPr>
        <p:spPr>
          <a:xfrm>
            <a:off x="1003881" y="2728912"/>
            <a:ext cx="6073913" cy="2990851"/>
          </a:xfrm>
          <a:prstGeom prst="rect">
            <a:avLst/>
          </a:prstGeom>
          <a:solidFill>
            <a:schemeClr val="bg1"/>
          </a:solidFill>
        </p:spPr>
        <p:txBody>
          <a:bodyPr lIns="273600" tIns="91440"/>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add content</a:t>
            </a:r>
          </a:p>
        </p:txBody>
      </p:sp>
      <p:cxnSp>
        <p:nvCxnSpPr>
          <p:cNvPr id="6" name="Straight Connector 5">
            <a:extLst>
              <a:ext uri="{FF2B5EF4-FFF2-40B4-BE49-F238E27FC236}">
                <a16:creationId xmlns:a16="http://schemas.microsoft.com/office/drawing/2014/main" id="{C622D27A-F32D-EB48-9A03-1735E67359D1}"/>
              </a:ext>
              <a:ext uri="{C183D7F6-B498-43B3-948B-1728B52AA6E4}">
                <adec:decorative xmlns:adec="http://schemas.microsoft.com/office/drawing/2017/decorative" val="1"/>
              </a:ext>
            </a:extLst>
          </p:cNvPr>
          <p:cNvCxnSpPr>
            <a:cxnSpLocks/>
          </p:cNvCxnSpPr>
          <p:nvPr/>
        </p:nvCxnSpPr>
        <p:spPr>
          <a:xfrm>
            <a:off x="960438" y="555625"/>
            <a:ext cx="0" cy="5164138"/>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3B299BF0-56A4-6243-9705-509FD3434C3D}"/>
              </a:ext>
            </a:extLst>
          </p:cNvPr>
          <p:cNvSpPr>
            <a:spLocks noGrp="1"/>
          </p:cNvSpPr>
          <p:nvPr>
            <p:ph type="sldNum" sz="quarter" idx="15"/>
          </p:nvPr>
        </p:nvSpPr>
        <p:spPr/>
        <p:txBody>
          <a:bodyPr/>
          <a:lstStyle>
            <a:lvl1pPr>
              <a:defRPr/>
            </a:lvl1pPr>
          </a:lstStyle>
          <a:p>
            <a:pPr>
              <a:defRPr/>
            </a:pPr>
            <a:fld id="{6F595438-EECC-A345-B33C-CAAAFDC6CD59}" type="slidenum">
              <a:rPr lang="en-US"/>
              <a:pPr>
                <a:defRPr/>
              </a:pPr>
              <a:t>‹#›</a:t>
            </a:fld>
            <a:endParaRPr lang="en-US"/>
          </a:p>
        </p:txBody>
      </p:sp>
    </p:spTree>
    <p:extLst>
      <p:ext uri="{BB962C8B-B14F-4D97-AF65-F5344CB8AC3E}">
        <p14:creationId xmlns:p14="http://schemas.microsoft.com/office/powerpoint/2010/main" val="1832148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with photo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851D66-1278-2749-A103-F9649921487C}"/>
              </a:ext>
              <a:ext uri="{C183D7F6-B498-43B3-948B-1728B52AA6E4}">
                <adec:decorative xmlns:adec="http://schemas.microsoft.com/office/drawing/2017/decorative" val="1"/>
              </a:ext>
            </a:extLst>
          </p:cNvPr>
          <p:cNvSpPr/>
          <p:nvPr userDrawn="1"/>
        </p:nvSpPr>
        <p:spPr>
          <a:xfrm>
            <a:off x="10208821" y="-1"/>
            <a:ext cx="1983179" cy="3396342"/>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2">
            <a:extLst>
              <a:ext uri="{FF2B5EF4-FFF2-40B4-BE49-F238E27FC236}">
                <a16:creationId xmlns:a16="http://schemas.microsoft.com/office/drawing/2014/main" id="{6D0442BF-1B48-8B43-BC34-80C73F38FC7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26366" y="0"/>
            <a:ext cx="8885581" cy="5705061"/>
          </a:xfrm>
          <a:prstGeom prst="rect">
            <a:avLst/>
          </a:prstGeom>
        </p:spPr>
      </p:pic>
      <p:sp>
        <p:nvSpPr>
          <p:cNvPr id="14" name="Rectangle 13">
            <a:extLst>
              <a:ext uri="{FF2B5EF4-FFF2-40B4-BE49-F238E27FC236}">
                <a16:creationId xmlns:a16="http://schemas.microsoft.com/office/drawing/2014/main" id="{D3A46BF2-4302-0B48-8AEA-10EA3FBA8BDD}"/>
              </a:ext>
              <a:ext uri="{C183D7F6-B498-43B3-948B-1728B52AA6E4}">
                <adec:decorative xmlns:adec="http://schemas.microsoft.com/office/drawing/2017/decorative" val="1"/>
              </a:ext>
            </a:extLst>
          </p:cNvPr>
          <p:cNvSpPr/>
          <p:nvPr userDrawn="1"/>
        </p:nvSpPr>
        <p:spPr>
          <a:xfrm>
            <a:off x="0" y="2257063"/>
            <a:ext cx="4064000" cy="4600937"/>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p:cNvSpPr>
            <a:spLocks noGrp="1"/>
          </p:cNvSpPr>
          <p:nvPr>
            <p:ph type="title" hasCustomPrompt="1"/>
          </p:nvPr>
        </p:nvSpPr>
        <p:spPr>
          <a:xfrm>
            <a:off x="723991" y="1698171"/>
            <a:ext cx="4381228" cy="1877247"/>
          </a:xfrm>
          <a:prstGeom prst="rect">
            <a:avLst/>
          </a:prstGeom>
          <a:solidFill>
            <a:schemeClr val="bg1"/>
          </a:solidFill>
        </p:spPr>
        <p:txBody>
          <a:bodyPr lIns="274320" tIns="182880" rIns="274320" anchor="t" anchorCtr="0">
            <a:normAutofit/>
          </a:bodyPr>
          <a:lstStyle>
            <a:lvl1pPr>
              <a:defRPr sz="3600"/>
            </a:lvl1pPr>
          </a:lstStyle>
          <a:p>
            <a:r>
              <a:rPr lang="en-US"/>
              <a:t>Click to add title</a:t>
            </a:r>
          </a:p>
        </p:txBody>
      </p:sp>
      <p:sp>
        <p:nvSpPr>
          <p:cNvPr id="7" name="Content Placeholder 6">
            <a:extLst>
              <a:ext uri="{FF2B5EF4-FFF2-40B4-BE49-F238E27FC236}">
                <a16:creationId xmlns:a16="http://schemas.microsoft.com/office/drawing/2014/main" id="{2A5CFF35-7F70-D343-A37F-864CE104FBED}"/>
              </a:ext>
            </a:extLst>
          </p:cNvPr>
          <p:cNvSpPr>
            <a:spLocks noGrp="1"/>
          </p:cNvSpPr>
          <p:nvPr>
            <p:ph sz="quarter" idx="16" hasCustomPrompt="1"/>
          </p:nvPr>
        </p:nvSpPr>
        <p:spPr>
          <a:xfrm>
            <a:off x="723991" y="3555577"/>
            <a:ext cx="4381228" cy="2822074"/>
          </a:xfrm>
          <a:prstGeom prst="rect">
            <a:avLst/>
          </a:prstGeom>
          <a:solidFill>
            <a:schemeClr val="bg1"/>
          </a:solidFill>
        </p:spPr>
        <p:txBody>
          <a:bodyPr lIns="274320"/>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add content</a:t>
            </a:r>
          </a:p>
        </p:txBody>
      </p:sp>
      <p:cxnSp>
        <p:nvCxnSpPr>
          <p:cNvPr id="16" name="Straight Connector 15">
            <a:extLst>
              <a:ext uri="{FF2B5EF4-FFF2-40B4-BE49-F238E27FC236}">
                <a16:creationId xmlns:a16="http://schemas.microsoft.com/office/drawing/2014/main" id="{CBA35C7A-29D6-D040-9CCD-0B926B59CEBE}"/>
              </a:ext>
              <a:ext uri="{C183D7F6-B498-43B3-948B-1728B52AA6E4}">
                <adec:decorative xmlns:adec="http://schemas.microsoft.com/office/drawing/2017/decorative" val="1"/>
              </a:ext>
            </a:extLst>
          </p:cNvPr>
          <p:cNvCxnSpPr/>
          <p:nvPr userDrawn="1"/>
        </p:nvCxnSpPr>
        <p:spPr>
          <a:xfrm>
            <a:off x="686917" y="1678329"/>
            <a:ext cx="0" cy="46993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Tree>
    <p:extLst>
      <p:ext uri="{BB962C8B-B14F-4D97-AF65-F5344CB8AC3E}">
        <p14:creationId xmlns:p14="http://schemas.microsoft.com/office/powerpoint/2010/main" val="3616671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EW Content slide with photo 1.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EEFADC4-EC7F-BB47-A249-3856E0233A27}"/>
              </a:ext>
              <a:ext uri="{C183D7F6-B498-43B3-948B-1728B52AA6E4}">
                <adec:decorative xmlns:adec="http://schemas.microsoft.com/office/drawing/2017/decorative" val="1"/>
              </a:ext>
            </a:extLst>
          </p:cNvPr>
          <p:cNvSpPr/>
          <p:nvPr userDrawn="1"/>
        </p:nvSpPr>
        <p:spPr>
          <a:xfrm>
            <a:off x="10208821" y="-1"/>
            <a:ext cx="1983179" cy="3396342"/>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Picture Placeholder 7">
            <a:extLst>
              <a:ext uri="{FF2B5EF4-FFF2-40B4-BE49-F238E27FC236}">
                <a16:creationId xmlns:a16="http://schemas.microsoft.com/office/drawing/2014/main" id="{922AF418-C0A7-434D-97D1-E711909142E8}"/>
              </a:ext>
            </a:extLst>
          </p:cNvPr>
          <p:cNvSpPr>
            <a:spLocks noGrp="1"/>
          </p:cNvSpPr>
          <p:nvPr>
            <p:ph type="pic" sz="quarter" idx="17" hasCustomPrompt="1"/>
          </p:nvPr>
        </p:nvSpPr>
        <p:spPr>
          <a:xfrm>
            <a:off x="2225675" y="0"/>
            <a:ext cx="8886825" cy="5716361"/>
          </a:xfrm>
          <a:prstGeom prst="rect">
            <a:avLst/>
          </a:prstGeom>
          <a:solidFill>
            <a:srgbClr val="A3ACAC"/>
          </a:solidFill>
        </p:spPr>
        <p:txBody>
          <a:bodyPr anchor="ctr"/>
          <a:lstStyle>
            <a:lvl1pPr marL="0" indent="0" algn="ctr">
              <a:buNone/>
              <a:defRPr/>
            </a:lvl1pPr>
          </a:lstStyle>
          <a:p>
            <a:r>
              <a:rPr lang="en-US"/>
              <a:t>Click to insert picture</a:t>
            </a:r>
          </a:p>
        </p:txBody>
      </p:sp>
      <p:sp>
        <p:nvSpPr>
          <p:cNvPr id="14" name="Rectangle 13">
            <a:extLst>
              <a:ext uri="{FF2B5EF4-FFF2-40B4-BE49-F238E27FC236}">
                <a16:creationId xmlns:a16="http://schemas.microsoft.com/office/drawing/2014/main" id="{D3A46BF2-4302-0B48-8AEA-10EA3FBA8BDD}"/>
              </a:ext>
              <a:ext uri="{C183D7F6-B498-43B3-948B-1728B52AA6E4}">
                <adec:decorative xmlns:adec="http://schemas.microsoft.com/office/drawing/2017/decorative" val="1"/>
              </a:ext>
            </a:extLst>
          </p:cNvPr>
          <p:cNvSpPr/>
          <p:nvPr userDrawn="1"/>
        </p:nvSpPr>
        <p:spPr>
          <a:xfrm>
            <a:off x="0" y="2257063"/>
            <a:ext cx="4064000" cy="4600937"/>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p:cNvSpPr>
            <a:spLocks noGrp="1"/>
          </p:cNvSpPr>
          <p:nvPr>
            <p:ph type="title" hasCustomPrompt="1"/>
          </p:nvPr>
        </p:nvSpPr>
        <p:spPr>
          <a:xfrm>
            <a:off x="718468" y="1687945"/>
            <a:ext cx="4361337" cy="1820429"/>
          </a:xfrm>
          <a:prstGeom prst="rect">
            <a:avLst/>
          </a:prstGeom>
          <a:solidFill>
            <a:schemeClr val="bg1"/>
          </a:solidFill>
        </p:spPr>
        <p:txBody>
          <a:bodyPr lIns="273600" tIns="180000" rIns="182880" bIns="46800" anchor="t" anchorCtr="0">
            <a:normAutofit/>
          </a:bodyPr>
          <a:lstStyle>
            <a:lvl1pPr>
              <a:defRPr sz="3600"/>
            </a:lvl1pPr>
          </a:lstStyle>
          <a:p>
            <a:r>
              <a:rPr lang="en-US"/>
              <a:t>Click to add title</a:t>
            </a:r>
          </a:p>
        </p:txBody>
      </p:sp>
      <p:sp>
        <p:nvSpPr>
          <p:cNvPr id="7" name="Content Placeholder 6">
            <a:extLst>
              <a:ext uri="{FF2B5EF4-FFF2-40B4-BE49-F238E27FC236}">
                <a16:creationId xmlns:a16="http://schemas.microsoft.com/office/drawing/2014/main" id="{2A5CFF35-7F70-D343-A37F-864CE104FBED}"/>
              </a:ext>
            </a:extLst>
          </p:cNvPr>
          <p:cNvSpPr>
            <a:spLocks noGrp="1"/>
          </p:cNvSpPr>
          <p:nvPr>
            <p:ph sz="quarter" idx="16" hasCustomPrompt="1"/>
          </p:nvPr>
        </p:nvSpPr>
        <p:spPr>
          <a:xfrm>
            <a:off x="718467" y="3508375"/>
            <a:ext cx="4361337" cy="2869276"/>
          </a:xfrm>
          <a:prstGeom prst="rect">
            <a:avLst/>
          </a:prstGeom>
          <a:solidFill>
            <a:schemeClr val="bg1"/>
          </a:solidFill>
        </p:spPr>
        <p:txBody>
          <a:bodyPr lIns="274320" tIns="91440"/>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add content</a:t>
            </a:r>
          </a:p>
        </p:txBody>
      </p:sp>
      <p:cxnSp>
        <p:nvCxnSpPr>
          <p:cNvPr id="16" name="Straight Connector 15">
            <a:extLst>
              <a:ext uri="{FF2B5EF4-FFF2-40B4-BE49-F238E27FC236}">
                <a16:creationId xmlns:a16="http://schemas.microsoft.com/office/drawing/2014/main" id="{CBA35C7A-29D6-D040-9CCD-0B926B59CEBE}"/>
              </a:ext>
              <a:ext uri="{C183D7F6-B498-43B3-948B-1728B52AA6E4}">
                <adec:decorative xmlns:adec="http://schemas.microsoft.com/office/drawing/2017/decorative" val="1"/>
              </a:ext>
            </a:extLst>
          </p:cNvPr>
          <p:cNvCxnSpPr/>
          <p:nvPr userDrawn="1"/>
        </p:nvCxnSpPr>
        <p:spPr>
          <a:xfrm>
            <a:off x="686917" y="1678329"/>
            <a:ext cx="0" cy="46993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Tree>
    <p:extLst>
      <p:ext uri="{BB962C8B-B14F-4D97-AF65-F5344CB8AC3E}">
        <p14:creationId xmlns:p14="http://schemas.microsoft.com/office/powerpoint/2010/main" val="3584325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with photo 1.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12B1CBC-EB73-B140-9941-D9E961F1B730}"/>
              </a:ext>
              <a:ext uri="{C183D7F6-B498-43B3-948B-1728B52AA6E4}">
                <adec:decorative xmlns:adec="http://schemas.microsoft.com/office/drawing/2017/decorative" val="1"/>
              </a:ext>
            </a:extLst>
          </p:cNvPr>
          <p:cNvSpPr/>
          <p:nvPr userDrawn="1"/>
        </p:nvSpPr>
        <p:spPr>
          <a:xfrm>
            <a:off x="0" y="0"/>
            <a:ext cx="1983179" cy="3396342"/>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2">
            <a:extLst>
              <a:ext uri="{FF2B5EF4-FFF2-40B4-BE49-F238E27FC236}">
                <a16:creationId xmlns:a16="http://schemas.microsoft.com/office/drawing/2014/main" id="{0E494689-C6C2-A64B-8C35-09134E0C51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74034" y="0"/>
            <a:ext cx="9093867" cy="5705061"/>
          </a:xfrm>
          <a:prstGeom prst="rect">
            <a:avLst/>
          </a:prstGeom>
        </p:spPr>
      </p:pic>
      <p:sp>
        <p:nvSpPr>
          <p:cNvPr id="14" name="Rectangle 13">
            <a:extLst>
              <a:ext uri="{FF2B5EF4-FFF2-40B4-BE49-F238E27FC236}">
                <a16:creationId xmlns:a16="http://schemas.microsoft.com/office/drawing/2014/main" id="{D3A46BF2-4302-0B48-8AEA-10EA3FBA8BDD}"/>
              </a:ext>
              <a:ext uri="{C183D7F6-B498-43B3-948B-1728B52AA6E4}">
                <adec:decorative xmlns:adec="http://schemas.microsoft.com/office/drawing/2017/decorative" val="1"/>
              </a:ext>
            </a:extLst>
          </p:cNvPr>
          <p:cNvSpPr/>
          <p:nvPr userDrawn="1"/>
        </p:nvSpPr>
        <p:spPr>
          <a:xfrm>
            <a:off x="8166265" y="2257063"/>
            <a:ext cx="4025735" cy="4600937"/>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p:cNvSpPr>
            <a:spLocks noGrp="1"/>
          </p:cNvSpPr>
          <p:nvPr>
            <p:ph type="title" hasCustomPrompt="1"/>
          </p:nvPr>
        </p:nvSpPr>
        <p:spPr>
          <a:xfrm>
            <a:off x="6997330" y="1601603"/>
            <a:ext cx="4651777" cy="1827397"/>
          </a:xfrm>
          <a:prstGeom prst="rect">
            <a:avLst/>
          </a:prstGeom>
          <a:solidFill>
            <a:schemeClr val="bg1"/>
          </a:solidFill>
        </p:spPr>
        <p:txBody>
          <a:bodyPr lIns="273600" tIns="180000" bIns="46800" anchor="t" anchorCtr="0">
            <a:normAutofit/>
          </a:bodyPr>
          <a:lstStyle>
            <a:lvl1pPr>
              <a:defRPr sz="3600"/>
            </a:lvl1pPr>
          </a:lstStyle>
          <a:p>
            <a:r>
              <a:rPr lang="en-US"/>
              <a:t>Click to add title</a:t>
            </a:r>
          </a:p>
        </p:txBody>
      </p:sp>
      <p:sp>
        <p:nvSpPr>
          <p:cNvPr id="11" name="Content Placeholder 6">
            <a:extLst>
              <a:ext uri="{FF2B5EF4-FFF2-40B4-BE49-F238E27FC236}">
                <a16:creationId xmlns:a16="http://schemas.microsoft.com/office/drawing/2014/main" id="{38256B0E-5F5C-094C-858F-44441C2ED7EE}"/>
              </a:ext>
            </a:extLst>
          </p:cNvPr>
          <p:cNvSpPr>
            <a:spLocks noGrp="1"/>
          </p:cNvSpPr>
          <p:nvPr>
            <p:ph sz="quarter" idx="16" hasCustomPrompt="1"/>
          </p:nvPr>
        </p:nvSpPr>
        <p:spPr>
          <a:xfrm>
            <a:off x="6997330" y="3429000"/>
            <a:ext cx="4651777" cy="2871925"/>
          </a:xfrm>
          <a:prstGeom prst="rect">
            <a:avLst/>
          </a:prstGeom>
          <a:solidFill>
            <a:schemeClr val="bg1"/>
          </a:solidFill>
        </p:spPr>
        <p:txBody>
          <a:bodyPr lIns="273600"/>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add content</a:t>
            </a:r>
          </a:p>
        </p:txBody>
      </p:sp>
      <p:cxnSp>
        <p:nvCxnSpPr>
          <p:cNvPr id="16" name="Straight Connector 15">
            <a:extLst>
              <a:ext uri="{FF2B5EF4-FFF2-40B4-BE49-F238E27FC236}">
                <a16:creationId xmlns:a16="http://schemas.microsoft.com/office/drawing/2014/main" id="{CBA35C7A-29D6-D040-9CCD-0B926B59CEBE}"/>
              </a:ext>
              <a:ext uri="{C183D7F6-B498-43B3-948B-1728B52AA6E4}">
                <adec:decorative xmlns:adec="http://schemas.microsoft.com/office/drawing/2017/decorative" val="1"/>
              </a:ext>
            </a:extLst>
          </p:cNvPr>
          <p:cNvCxnSpPr/>
          <p:nvPr userDrawn="1"/>
        </p:nvCxnSpPr>
        <p:spPr>
          <a:xfrm>
            <a:off x="11674727" y="1601603"/>
            <a:ext cx="0" cy="46993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Tree>
    <p:extLst>
      <p:ext uri="{BB962C8B-B14F-4D97-AF65-F5344CB8AC3E}">
        <p14:creationId xmlns:p14="http://schemas.microsoft.com/office/powerpoint/2010/main" val="2109508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08760E-2A64-6C42-8F96-E7682515D21A}"/>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4"/>
          <a:stretch/>
        </p:blipFill>
        <p:spPr>
          <a:xfrm>
            <a:off x="1905000" y="0"/>
            <a:ext cx="10287000" cy="6858000"/>
          </a:xfrm>
          <a:prstGeom prst="rect">
            <a:avLst/>
          </a:prstGeom>
        </p:spPr>
      </p:pic>
      <p:pic>
        <p:nvPicPr>
          <p:cNvPr id="7" name="Picture 6">
            <a:extLst>
              <a:ext uri="{FF2B5EF4-FFF2-40B4-BE49-F238E27FC236}">
                <a16:creationId xmlns:a16="http://schemas.microsoft.com/office/drawing/2014/main" id="{3AB65259-F1A0-2A4F-B433-2D30793D5186}"/>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4313" y="5497513"/>
            <a:ext cx="15478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965932B0-A39E-F54F-8DD4-F827A2104A80}"/>
              </a:ext>
              <a:ext uri="{C183D7F6-B498-43B3-948B-1728B52AA6E4}">
                <adec:decorative xmlns:adec="http://schemas.microsoft.com/office/drawing/2017/decorative" val="1"/>
              </a:ext>
            </a:extLst>
          </p:cNvPr>
          <p:cNvCxnSpPr>
            <a:cxnSpLocks/>
          </p:cNvCxnSpPr>
          <p:nvPr/>
        </p:nvCxnSpPr>
        <p:spPr>
          <a:xfrm>
            <a:off x="989013" y="565150"/>
            <a:ext cx="0" cy="3676650"/>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26269" y="577850"/>
            <a:ext cx="4180852" cy="2377623"/>
          </a:xfrm>
          <a:prstGeom prst="rect">
            <a:avLst/>
          </a:prstGeom>
          <a:solidFill>
            <a:schemeClr val="bg1"/>
          </a:solidFill>
        </p:spPr>
        <p:txBody>
          <a:bodyPr lIns="273600" tIns="180000" bIns="46800"/>
          <a:lstStyle/>
          <a:p>
            <a:r>
              <a:rPr lang="en-US"/>
              <a:t>Click to edit Master title style</a:t>
            </a:r>
          </a:p>
        </p:txBody>
      </p:sp>
      <p:sp>
        <p:nvSpPr>
          <p:cNvPr id="16" name="Subtitle 2"/>
          <p:cNvSpPr>
            <a:spLocks noGrp="1"/>
          </p:cNvSpPr>
          <p:nvPr>
            <p:ph type="subTitle" idx="1"/>
          </p:nvPr>
        </p:nvSpPr>
        <p:spPr>
          <a:xfrm>
            <a:off x="1026269" y="2955473"/>
            <a:ext cx="4180853" cy="1246547"/>
          </a:xfrm>
          <a:prstGeom prst="rect">
            <a:avLst/>
          </a:prstGeom>
          <a:solidFill>
            <a:schemeClr val="bg1"/>
          </a:solidFill>
        </p:spPr>
        <p:txBody>
          <a:bodyPr lIns="27360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a:extLst>
              <a:ext uri="{FF2B5EF4-FFF2-40B4-BE49-F238E27FC236}">
                <a16:creationId xmlns:a16="http://schemas.microsoft.com/office/drawing/2014/main" id="{3624DE9C-5609-3C40-8934-CCB095F5310D}"/>
              </a:ext>
            </a:extLst>
          </p:cNvPr>
          <p:cNvSpPr>
            <a:spLocks noGrp="1"/>
          </p:cNvSpPr>
          <p:nvPr>
            <p:ph type="sldNum" sz="quarter" idx="10"/>
          </p:nvPr>
        </p:nvSpPr>
        <p:spPr>
          <a:xfrm>
            <a:off x="9275763" y="6488113"/>
            <a:ext cx="2743200" cy="365125"/>
          </a:xfrm>
        </p:spPr>
        <p:txBody>
          <a:bodyPr/>
          <a:lstStyle>
            <a:lvl1pPr>
              <a:defRPr/>
            </a:lvl1pPr>
          </a:lstStyle>
          <a:p>
            <a:pPr>
              <a:defRPr/>
            </a:pPr>
            <a:fld id="{3A223C01-11D7-E049-8252-D38AEC7B21E1}" type="slidenum">
              <a:rPr lang="en-US"/>
              <a:pPr>
                <a:defRPr/>
              </a:pPr>
              <a:t>‹#›</a:t>
            </a:fld>
            <a:endParaRPr lang="en-US"/>
          </a:p>
        </p:txBody>
      </p:sp>
    </p:spTree>
    <p:extLst>
      <p:ext uri="{BB962C8B-B14F-4D97-AF65-F5344CB8AC3E}">
        <p14:creationId xmlns:p14="http://schemas.microsoft.com/office/powerpoint/2010/main" val="30564825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ew Content slide with photo 1.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018BA40-E181-5841-87C4-F22942E4215F}"/>
              </a:ext>
              <a:ext uri="{C183D7F6-B498-43B3-948B-1728B52AA6E4}">
                <adec:decorative xmlns:adec="http://schemas.microsoft.com/office/drawing/2017/decorative" val="1"/>
              </a:ext>
            </a:extLst>
          </p:cNvPr>
          <p:cNvSpPr/>
          <p:nvPr userDrawn="1"/>
        </p:nvSpPr>
        <p:spPr>
          <a:xfrm>
            <a:off x="0" y="-1"/>
            <a:ext cx="1983179" cy="3396342"/>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Picture Placeholder 6">
            <a:extLst>
              <a:ext uri="{FF2B5EF4-FFF2-40B4-BE49-F238E27FC236}">
                <a16:creationId xmlns:a16="http://schemas.microsoft.com/office/drawing/2014/main" id="{043398AF-B101-4BBC-9DEC-D84DFFCAA97B}"/>
              </a:ext>
            </a:extLst>
          </p:cNvPr>
          <p:cNvSpPr>
            <a:spLocks noGrp="1"/>
          </p:cNvSpPr>
          <p:nvPr>
            <p:ph type="pic" sz="quarter" idx="17" hasCustomPrompt="1"/>
          </p:nvPr>
        </p:nvSpPr>
        <p:spPr>
          <a:xfrm>
            <a:off x="974725" y="0"/>
            <a:ext cx="9093200" cy="5705475"/>
          </a:xfrm>
          <a:prstGeom prst="rect">
            <a:avLst/>
          </a:prstGeom>
          <a:solidFill>
            <a:srgbClr val="A3ACAC"/>
          </a:solidFill>
        </p:spPr>
        <p:txBody>
          <a:bodyPr anchor="ctr"/>
          <a:lstStyle>
            <a:lvl1pPr marL="0" indent="0" algn="ctr">
              <a:buNone/>
              <a:defRPr/>
            </a:lvl1pPr>
          </a:lstStyle>
          <a:p>
            <a:r>
              <a:rPr lang="en-US"/>
              <a:t>Click to insert picture</a:t>
            </a:r>
          </a:p>
        </p:txBody>
      </p:sp>
      <p:sp>
        <p:nvSpPr>
          <p:cNvPr id="14" name="Rectangle 13">
            <a:extLst>
              <a:ext uri="{FF2B5EF4-FFF2-40B4-BE49-F238E27FC236}">
                <a16:creationId xmlns:a16="http://schemas.microsoft.com/office/drawing/2014/main" id="{D3A46BF2-4302-0B48-8AEA-10EA3FBA8BDD}"/>
              </a:ext>
              <a:ext uri="{C183D7F6-B498-43B3-948B-1728B52AA6E4}">
                <adec:decorative xmlns:adec="http://schemas.microsoft.com/office/drawing/2017/decorative" val="1"/>
              </a:ext>
            </a:extLst>
          </p:cNvPr>
          <p:cNvSpPr/>
          <p:nvPr userDrawn="1"/>
        </p:nvSpPr>
        <p:spPr>
          <a:xfrm>
            <a:off x="8166265" y="2257063"/>
            <a:ext cx="4025735" cy="4600937"/>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p:cNvSpPr>
            <a:spLocks noGrp="1"/>
          </p:cNvSpPr>
          <p:nvPr>
            <p:ph type="title" hasCustomPrompt="1"/>
          </p:nvPr>
        </p:nvSpPr>
        <p:spPr>
          <a:xfrm>
            <a:off x="6971552" y="1601604"/>
            <a:ext cx="4684490" cy="1899800"/>
          </a:xfrm>
          <a:prstGeom prst="rect">
            <a:avLst/>
          </a:prstGeom>
          <a:solidFill>
            <a:schemeClr val="bg1"/>
          </a:solidFill>
        </p:spPr>
        <p:txBody>
          <a:bodyPr lIns="273600" tIns="180000" anchor="t" anchorCtr="0">
            <a:normAutofit/>
          </a:bodyPr>
          <a:lstStyle>
            <a:lvl1pPr>
              <a:defRPr sz="3600"/>
            </a:lvl1pPr>
          </a:lstStyle>
          <a:p>
            <a:r>
              <a:rPr lang="en-US"/>
              <a:t>Click to add title</a:t>
            </a:r>
          </a:p>
        </p:txBody>
      </p:sp>
      <p:sp>
        <p:nvSpPr>
          <p:cNvPr id="11" name="Content Placeholder 6">
            <a:extLst>
              <a:ext uri="{FF2B5EF4-FFF2-40B4-BE49-F238E27FC236}">
                <a16:creationId xmlns:a16="http://schemas.microsoft.com/office/drawing/2014/main" id="{38256B0E-5F5C-094C-858F-44441C2ED7EE}"/>
              </a:ext>
            </a:extLst>
          </p:cNvPr>
          <p:cNvSpPr>
            <a:spLocks noGrp="1"/>
          </p:cNvSpPr>
          <p:nvPr>
            <p:ph sz="quarter" idx="16" hasCustomPrompt="1"/>
          </p:nvPr>
        </p:nvSpPr>
        <p:spPr>
          <a:xfrm>
            <a:off x="6971553" y="3448322"/>
            <a:ext cx="4684489" cy="2852603"/>
          </a:xfrm>
          <a:prstGeom prst="rect">
            <a:avLst/>
          </a:prstGeom>
          <a:solidFill>
            <a:schemeClr val="bg1"/>
          </a:solidFill>
        </p:spPr>
        <p:txBody>
          <a:bodyPr lIns="273600" tIns="91440"/>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add content</a:t>
            </a:r>
          </a:p>
        </p:txBody>
      </p: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cxnSp>
        <p:nvCxnSpPr>
          <p:cNvPr id="16" name="Straight Connector 15">
            <a:extLst>
              <a:ext uri="{FF2B5EF4-FFF2-40B4-BE49-F238E27FC236}">
                <a16:creationId xmlns:a16="http://schemas.microsoft.com/office/drawing/2014/main" id="{40FC61BE-60FD-9F4B-89C7-4C1733B8C598}"/>
              </a:ext>
              <a:ext uri="{C183D7F6-B498-43B3-948B-1728B52AA6E4}">
                <adec:decorative xmlns:adec="http://schemas.microsoft.com/office/drawing/2017/decorative" val="1"/>
              </a:ext>
            </a:extLst>
          </p:cNvPr>
          <p:cNvCxnSpPr/>
          <p:nvPr userDrawn="1"/>
        </p:nvCxnSpPr>
        <p:spPr>
          <a:xfrm>
            <a:off x="11686759" y="1601603"/>
            <a:ext cx="0" cy="46993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296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922B5C-BA05-9E4D-8439-B23F209A3742}"/>
              </a:ext>
            </a:extLst>
          </p:cNvPr>
          <p:cNvSpPr/>
          <p:nvPr/>
        </p:nvSpPr>
        <p:spPr>
          <a:xfrm>
            <a:off x="2028825" y="0"/>
            <a:ext cx="1016317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FC347114-1E37-9846-A432-8906A41702B0}"/>
              </a:ext>
            </a:extLst>
          </p:cNvPr>
          <p:cNvCxnSpPr>
            <a:cxnSpLocks/>
          </p:cNvCxnSpPr>
          <p:nvPr/>
        </p:nvCxnSpPr>
        <p:spPr>
          <a:xfrm flipV="1">
            <a:off x="992188" y="1706563"/>
            <a:ext cx="0" cy="2887662"/>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D630512D-8768-8140-AE61-8D3F982A0577}"/>
              </a:ext>
            </a:extLst>
          </p:cNvPr>
          <p:cNvSpPr>
            <a:spLocks noGrp="1"/>
          </p:cNvSpPr>
          <p:nvPr>
            <p:ph type="sldNum" sz="quarter" idx="10"/>
          </p:nvPr>
        </p:nvSpPr>
        <p:spPr/>
        <p:txBody>
          <a:bodyPr/>
          <a:lstStyle>
            <a:lvl1pPr>
              <a:defRPr/>
            </a:lvl1pPr>
          </a:lstStyle>
          <a:p>
            <a:pPr>
              <a:defRPr/>
            </a:pPr>
            <a:fld id="{C7D9D03B-B0CE-F149-B9E8-CD52DE1054E7}" type="slidenum">
              <a:rPr lang="en-US"/>
              <a:pPr>
                <a:defRPr/>
              </a:pPr>
              <a:t>‹#›</a:t>
            </a:fld>
            <a:endParaRPr lang="en-US"/>
          </a:p>
        </p:txBody>
      </p:sp>
      <p:sp>
        <p:nvSpPr>
          <p:cNvPr id="2" name="Rectangle 1">
            <a:extLst>
              <a:ext uri="{FF2B5EF4-FFF2-40B4-BE49-F238E27FC236}">
                <a16:creationId xmlns:a16="http://schemas.microsoft.com/office/drawing/2014/main" id="{898DE12B-F318-0044-A300-BB4D3DE09E68}"/>
              </a:ext>
            </a:extLst>
          </p:cNvPr>
          <p:cNvSpPr/>
          <p:nvPr userDrawn="1"/>
        </p:nvSpPr>
        <p:spPr>
          <a:xfrm>
            <a:off x="1035170" y="1701800"/>
            <a:ext cx="6858758" cy="2887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8E748F9-4DD9-C84B-BA2C-5BA2008DB998}"/>
              </a:ext>
            </a:extLst>
          </p:cNvPr>
          <p:cNvSpPr>
            <a:spLocks noGrp="1"/>
          </p:cNvSpPr>
          <p:nvPr>
            <p:ph type="title" hasCustomPrompt="1"/>
          </p:nvPr>
        </p:nvSpPr>
        <p:spPr>
          <a:xfrm>
            <a:off x="1035170" y="1701800"/>
            <a:ext cx="6901736" cy="2887662"/>
          </a:xfrm>
          <a:prstGeom prst="rect">
            <a:avLst/>
          </a:prstGeom>
          <a:solidFill>
            <a:schemeClr val="bg1"/>
          </a:solidFill>
        </p:spPr>
        <p:txBody>
          <a:bodyPr lIns="273600" tIns="180000" rIns="182880" bIns="46800" anchor="ctr" anchorCtr="0">
            <a:normAutofit/>
          </a:bodyPr>
          <a:lstStyle>
            <a:lvl1pPr>
              <a:defRPr sz="5400"/>
            </a:lvl1pPr>
          </a:lstStyle>
          <a:p>
            <a:r>
              <a:rPr lang="en-US"/>
              <a:t>Click to edit Divider title style</a:t>
            </a:r>
          </a:p>
        </p:txBody>
      </p:sp>
    </p:spTree>
    <p:extLst>
      <p:ext uri="{BB962C8B-B14F-4D97-AF65-F5344CB8AC3E}">
        <p14:creationId xmlns:p14="http://schemas.microsoft.com/office/powerpoint/2010/main" val="10259702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3" name="Picture 3" descr="Pearson Logo&#10;&#10;Description automatically generated with medium confidence">
            <a:extLst>
              <a:ext uri="{FF2B5EF4-FFF2-40B4-BE49-F238E27FC236}">
                <a16:creationId xmlns:a16="http://schemas.microsoft.com/office/drawing/2014/main" id="{08A350FE-0EC2-E14A-9D3E-CB51507DCC5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84613" y="1432628"/>
            <a:ext cx="438785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DF612D3-C737-F54B-B339-E0F7609EDD5A}"/>
              </a:ext>
            </a:extLst>
          </p:cNvPr>
          <p:cNvSpPr txBox="1"/>
          <p:nvPr userDrawn="1"/>
        </p:nvSpPr>
        <p:spPr>
          <a:xfrm>
            <a:off x="5464885" y="2122077"/>
            <a:ext cx="1183341" cy="184666"/>
          </a:xfrm>
          <a:prstGeom prst="rect">
            <a:avLst/>
          </a:prstGeom>
          <a:noFill/>
        </p:spPr>
        <p:txBody>
          <a:bodyPr wrap="square" rtlCol="0">
            <a:spAutoFit/>
          </a:bodyPr>
          <a:lstStyle/>
          <a:p>
            <a:pPr algn="ctr"/>
            <a:r>
              <a:rPr lang="en-US" sz="600" b="0" i="0">
                <a:solidFill>
                  <a:srgbClr val="007FA3"/>
                </a:solidFill>
                <a:latin typeface="Open Sans Light" panose="020B0306030504020204" pitchFamily="34" charset="0"/>
                <a:ea typeface="Open Sans Light" panose="020B0306030504020204" pitchFamily="34" charset="0"/>
                <a:cs typeface="Open Sans Light" panose="020B0306030504020204" pitchFamily="34" charset="0"/>
              </a:rPr>
              <a:t>End of presentation</a:t>
            </a:r>
          </a:p>
        </p:txBody>
      </p:sp>
      <p:sp>
        <p:nvSpPr>
          <p:cNvPr id="4" name="Slide Number Placeholder 5">
            <a:extLst>
              <a:ext uri="{FF2B5EF4-FFF2-40B4-BE49-F238E27FC236}">
                <a16:creationId xmlns:a16="http://schemas.microsoft.com/office/drawing/2014/main" id="{290F0966-B511-B84F-9F28-A57A718120A8}"/>
              </a:ext>
            </a:extLst>
          </p:cNvPr>
          <p:cNvSpPr>
            <a:spLocks noGrp="1"/>
          </p:cNvSpPr>
          <p:nvPr>
            <p:ph type="sldNum" sz="quarter" idx="10"/>
          </p:nvPr>
        </p:nvSpPr>
        <p:spPr/>
        <p:txBody>
          <a:bodyPr/>
          <a:lstStyle>
            <a:lvl1pPr>
              <a:defRPr/>
            </a:lvl1pPr>
          </a:lstStyle>
          <a:p>
            <a:pPr>
              <a:defRPr/>
            </a:pPr>
            <a:fld id="{CE280C5F-12B6-0A4C-9B93-F09F5C5E9F87}" type="slidenum">
              <a:rPr lang="en-US"/>
              <a:pPr>
                <a:defRPr/>
              </a:pPr>
              <a:t>‹#›</a:t>
            </a:fld>
            <a:endParaRPr lang="en-US"/>
          </a:p>
        </p:txBody>
      </p:sp>
    </p:spTree>
    <p:extLst>
      <p:ext uri="{BB962C8B-B14F-4D97-AF65-F5344CB8AC3E}">
        <p14:creationId xmlns:p14="http://schemas.microsoft.com/office/powerpoint/2010/main" val="1231809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slide-accessib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6541525-2E6D-49C0-8779-13EE63536E12}"/>
              </a:ext>
            </a:extLst>
          </p:cNvPr>
          <p:cNvSpPr>
            <a:spLocks noGrp="1"/>
          </p:cNvSpPr>
          <p:nvPr>
            <p:ph type="sldNum" sz="quarter" idx="12"/>
          </p:nvPr>
        </p:nvSpPr>
        <p:spPr>
          <a:xfrm>
            <a:off x="9159240" y="6311900"/>
            <a:ext cx="2743200" cy="365125"/>
          </a:xfrm>
          <a:prstGeom prst="rect">
            <a:avLst/>
          </a:prstGeom>
        </p:spPr>
        <p:txBody>
          <a:bodyPr/>
          <a:lstStyle/>
          <a:p>
            <a:fld id="{F9A32ACD-E19E-41C2-B7E1-C19650DECB95}" type="slidenum">
              <a:rPr lang="en-US" smtClean="0"/>
              <a:t>‹#›</a:t>
            </a:fld>
            <a:endParaRPr lang="en-US"/>
          </a:p>
        </p:txBody>
      </p:sp>
      <p:pic>
        <p:nvPicPr>
          <p:cNvPr id="6" name="Picture 3" descr="Pearson Logo&#10;&#10;Description automatically generated with medium confidence">
            <a:extLst>
              <a:ext uri="{FF2B5EF4-FFF2-40B4-BE49-F238E27FC236}">
                <a16:creationId xmlns:a16="http://schemas.microsoft.com/office/drawing/2014/main" id="{BB2481F5-D62B-44C1-B85A-CDB0279C59F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884613" y="1417638"/>
            <a:ext cx="4387850" cy="3467100"/>
          </a:xfrm>
          <a:prstGeom prst="rect">
            <a:avLst/>
          </a:prstGeom>
          <a:solidFill>
            <a:schemeClr val="bg1"/>
          </a:solidFill>
          <a:ln>
            <a:noFill/>
          </a:ln>
        </p:spPr>
      </p:pic>
    </p:spTree>
    <p:extLst>
      <p:ext uri="{BB962C8B-B14F-4D97-AF65-F5344CB8AC3E}">
        <p14:creationId xmlns:p14="http://schemas.microsoft.com/office/powerpoint/2010/main" val="3678589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itle Slide 1.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E5570E7-1A1D-4113-8CB6-4C73458688FA}"/>
              </a:ext>
            </a:extLst>
          </p:cNvPr>
          <p:cNvSpPr>
            <a:spLocks noGrp="1"/>
          </p:cNvSpPr>
          <p:nvPr>
            <p:ph type="pic" sz="quarter" idx="11" hasCustomPrompt="1"/>
          </p:nvPr>
        </p:nvSpPr>
        <p:spPr>
          <a:xfrm>
            <a:off x="2273300" y="0"/>
            <a:ext cx="9918698" cy="6853238"/>
          </a:xfrm>
          <a:prstGeom prst="rect">
            <a:avLst/>
          </a:prstGeom>
          <a:solidFill>
            <a:srgbClr val="A3ACAC"/>
          </a:solidFill>
        </p:spPr>
        <p:txBody>
          <a:bodyPr anchor="ctr"/>
          <a:lstStyle>
            <a:lvl1pPr marL="0" indent="0" algn="ctr">
              <a:buNone/>
              <a:defRPr/>
            </a:lvl1pPr>
          </a:lstStyle>
          <a:p>
            <a:r>
              <a:rPr lang="en-US"/>
              <a:t>Click to insert picture </a:t>
            </a:r>
          </a:p>
        </p:txBody>
      </p:sp>
      <p:sp>
        <p:nvSpPr>
          <p:cNvPr id="2" name="Title 1"/>
          <p:cNvSpPr>
            <a:spLocks noGrp="1"/>
          </p:cNvSpPr>
          <p:nvPr>
            <p:ph type="title"/>
          </p:nvPr>
        </p:nvSpPr>
        <p:spPr>
          <a:xfrm>
            <a:off x="1021949" y="576943"/>
            <a:ext cx="4061216" cy="2389778"/>
          </a:xfrm>
          <a:prstGeom prst="rect">
            <a:avLst/>
          </a:prstGeom>
          <a:solidFill>
            <a:schemeClr val="bg1"/>
          </a:solidFill>
        </p:spPr>
        <p:txBody>
          <a:bodyPr lIns="273600" tIns="180000"/>
          <a:lstStyle/>
          <a:p>
            <a:r>
              <a:rPr lang="en-US"/>
              <a:t>Click to edit Master title style</a:t>
            </a:r>
          </a:p>
        </p:txBody>
      </p:sp>
      <p:sp>
        <p:nvSpPr>
          <p:cNvPr id="16" name="Subtitle 2"/>
          <p:cNvSpPr>
            <a:spLocks noGrp="1"/>
          </p:cNvSpPr>
          <p:nvPr>
            <p:ph type="subTitle" idx="1"/>
          </p:nvPr>
        </p:nvSpPr>
        <p:spPr>
          <a:xfrm>
            <a:off x="1021949" y="2966721"/>
            <a:ext cx="4058485" cy="1275079"/>
          </a:xfrm>
          <a:prstGeom prst="rect">
            <a:avLst/>
          </a:prstGeom>
          <a:solidFill>
            <a:schemeClr val="bg1"/>
          </a:solidFill>
        </p:spPr>
        <p:txBody>
          <a:bodyPr lIns="27360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7" name="Picture 6">
            <a:extLst>
              <a:ext uri="{FF2B5EF4-FFF2-40B4-BE49-F238E27FC236}">
                <a16:creationId xmlns:a16="http://schemas.microsoft.com/office/drawing/2014/main" id="{3AB65259-F1A0-2A4F-B433-2D30793D5186}"/>
              </a:ext>
              <a:ext uri="{C183D7F6-B498-43B3-948B-1728B52AA6E4}">
                <adec:decorative xmlns:adec="http://schemas.microsoft.com/office/drawing/2017/decorative" val="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4313" y="5497513"/>
            <a:ext cx="15478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965932B0-A39E-F54F-8DD4-F827A2104A80}"/>
              </a:ext>
              <a:ext uri="{C183D7F6-B498-43B3-948B-1728B52AA6E4}">
                <adec:decorative xmlns:adec="http://schemas.microsoft.com/office/drawing/2017/decorative" val="1"/>
              </a:ext>
            </a:extLst>
          </p:cNvPr>
          <p:cNvCxnSpPr>
            <a:cxnSpLocks/>
          </p:cNvCxnSpPr>
          <p:nvPr/>
        </p:nvCxnSpPr>
        <p:spPr>
          <a:xfrm>
            <a:off x="989013" y="565150"/>
            <a:ext cx="0" cy="3676650"/>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3624DE9C-5609-3C40-8934-CCB095F5310D}"/>
              </a:ext>
            </a:extLst>
          </p:cNvPr>
          <p:cNvSpPr>
            <a:spLocks noGrp="1"/>
          </p:cNvSpPr>
          <p:nvPr>
            <p:ph type="sldNum" sz="quarter" idx="10"/>
          </p:nvPr>
        </p:nvSpPr>
        <p:spPr>
          <a:xfrm>
            <a:off x="9275763" y="6488113"/>
            <a:ext cx="2743200" cy="365125"/>
          </a:xfrm>
        </p:spPr>
        <p:txBody>
          <a:bodyPr/>
          <a:lstStyle>
            <a:lvl1pPr>
              <a:defRPr/>
            </a:lvl1pPr>
          </a:lstStyle>
          <a:p>
            <a:pPr>
              <a:defRPr/>
            </a:pPr>
            <a:fld id="{3A223C01-11D7-E049-8252-D38AEC7B21E1}" type="slidenum">
              <a:rPr lang="en-US"/>
              <a:pPr>
                <a:defRPr/>
              </a:pPr>
              <a:t>‹#›</a:t>
            </a:fld>
            <a:endParaRPr lang="en-US"/>
          </a:p>
        </p:txBody>
      </p:sp>
    </p:spTree>
    <p:extLst>
      <p:ext uri="{BB962C8B-B14F-4D97-AF65-F5344CB8AC3E}">
        <p14:creationId xmlns:p14="http://schemas.microsoft.com/office/powerpoint/2010/main" val="2678775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36BB36-3C99-C34C-B289-33A3A2B0EC2A}"/>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94"/>
          <a:stretch/>
        </p:blipFill>
        <p:spPr>
          <a:xfrm>
            <a:off x="1899253" y="0"/>
            <a:ext cx="10287000" cy="6858000"/>
          </a:xfrm>
          <a:prstGeom prst="rect">
            <a:avLst/>
          </a:prstGeom>
        </p:spPr>
      </p:pic>
      <p:sp>
        <p:nvSpPr>
          <p:cNvPr id="4" name="Rectangle 3">
            <a:extLst>
              <a:ext uri="{FF2B5EF4-FFF2-40B4-BE49-F238E27FC236}">
                <a16:creationId xmlns:a16="http://schemas.microsoft.com/office/drawing/2014/main" id="{3D34DD50-A150-F346-8CA6-DC3DFA468690}"/>
              </a:ext>
              <a:ext uri="{C183D7F6-B498-43B3-948B-1728B52AA6E4}">
                <adec:decorative xmlns:adec="http://schemas.microsoft.com/office/drawing/2017/decorative" val="1"/>
              </a:ext>
            </a:extLst>
          </p:cNvPr>
          <p:cNvSpPr/>
          <p:nvPr/>
        </p:nvSpPr>
        <p:spPr>
          <a:xfrm>
            <a:off x="0" y="2244725"/>
            <a:ext cx="4041775" cy="4613275"/>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4">
            <a:extLst>
              <a:ext uri="{FF2B5EF4-FFF2-40B4-BE49-F238E27FC236}">
                <a16:creationId xmlns:a16="http://schemas.microsoft.com/office/drawing/2014/main" id="{E2D351A7-A44D-7745-8C4C-03503B3DB031}"/>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E17D1088-45D1-4D4A-9A89-7D61BA508D4A}"/>
              </a:ext>
              <a:ext uri="{C183D7F6-B498-43B3-948B-1728B52AA6E4}">
                <adec:decorative xmlns:adec="http://schemas.microsoft.com/office/drawing/2017/decorative" val="1"/>
              </a:ext>
            </a:extLst>
          </p:cNvPr>
          <p:cNvCxnSpPr>
            <a:cxnSpLocks/>
          </p:cNvCxnSpPr>
          <p:nvPr/>
        </p:nvCxnSpPr>
        <p:spPr>
          <a:xfrm>
            <a:off x="433388" y="1695450"/>
            <a:ext cx="0" cy="46021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ctrTitle"/>
          </p:nvPr>
        </p:nvSpPr>
        <p:spPr>
          <a:xfrm>
            <a:off x="465589" y="1695450"/>
            <a:ext cx="4216580" cy="3359876"/>
          </a:xfrm>
          <a:prstGeom prst="rect">
            <a:avLst/>
          </a:prstGeom>
          <a:solidFill>
            <a:schemeClr val="bg1"/>
          </a:solidFill>
        </p:spPr>
        <p:txBody>
          <a:bodyPr lIns="273600" tIns="180000" rIns="91440" bIns="46800" anchor="t" anchorCtr="0"/>
          <a:lstStyle>
            <a:lvl1pPr algn="l">
              <a:defRPr sz="4500">
                <a:solidFill>
                  <a:schemeClr val="tx1"/>
                </a:solidFill>
              </a:defRPr>
            </a:lvl1pPr>
          </a:lstStyle>
          <a:p>
            <a:r>
              <a:rPr lang="en-US"/>
              <a:t>Click to edit Master title style</a:t>
            </a:r>
          </a:p>
        </p:txBody>
      </p:sp>
      <p:sp>
        <p:nvSpPr>
          <p:cNvPr id="13" name="Subtitle 2"/>
          <p:cNvSpPr>
            <a:spLocks noGrp="1"/>
          </p:cNvSpPr>
          <p:nvPr>
            <p:ph type="subTitle" idx="1"/>
          </p:nvPr>
        </p:nvSpPr>
        <p:spPr>
          <a:xfrm>
            <a:off x="465590" y="5055326"/>
            <a:ext cx="4216580" cy="1234349"/>
          </a:xfrm>
          <a:prstGeom prst="rect">
            <a:avLst/>
          </a:prstGeom>
          <a:solidFill>
            <a:schemeClr val="bg1"/>
          </a:solidFill>
        </p:spPr>
        <p:txBody>
          <a:bodyPr lIns="27360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Slide Number Placeholder 5">
            <a:extLst>
              <a:ext uri="{FF2B5EF4-FFF2-40B4-BE49-F238E27FC236}">
                <a16:creationId xmlns:a16="http://schemas.microsoft.com/office/drawing/2014/main" id="{F0BB4A60-29F7-3D4E-A51D-D6FF11ABE4BF}"/>
              </a:ext>
            </a:extLst>
          </p:cNvPr>
          <p:cNvSpPr>
            <a:spLocks noGrp="1"/>
          </p:cNvSpPr>
          <p:nvPr>
            <p:ph type="sldNum" sz="quarter" idx="10"/>
          </p:nvPr>
        </p:nvSpPr>
        <p:spPr/>
        <p:txBody>
          <a:bodyPr/>
          <a:lstStyle>
            <a:lvl1pPr>
              <a:defRPr>
                <a:solidFill>
                  <a:schemeClr val="bg1"/>
                </a:solidFill>
              </a:defRPr>
            </a:lvl1pPr>
          </a:lstStyle>
          <a:p>
            <a:pPr>
              <a:defRPr/>
            </a:pPr>
            <a:fld id="{6D3964CD-E85C-F247-89D1-B35C7FB7DD23}" type="slidenum">
              <a:rPr lang="en-US"/>
              <a:pPr>
                <a:defRPr/>
              </a:pPr>
              <a:t>‹#›</a:t>
            </a:fld>
            <a:endParaRPr lang="en-US"/>
          </a:p>
        </p:txBody>
      </p:sp>
    </p:spTree>
    <p:extLst>
      <p:ext uri="{BB962C8B-B14F-4D97-AF65-F5344CB8AC3E}">
        <p14:creationId xmlns:p14="http://schemas.microsoft.com/office/powerpoint/2010/main" val="2187126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itle slide 2.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34DD50-A150-F346-8CA6-DC3DFA468690}"/>
              </a:ext>
              <a:ext uri="{C183D7F6-B498-43B3-948B-1728B52AA6E4}">
                <adec:decorative xmlns:adec="http://schemas.microsoft.com/office/drawing/2017/decorative" val="1"/>
              </a:ext>
            </a:extLst>
          </p:cNvPr>
          <p:cNvSpPr/>
          <p:nvPr/>
        </p:nvSpPr>
        <p:spPr>
          <a:xfrm>
            <a:off x="0" y="2244725"/>
            <a:ext cx="4041775" cy="4613275"/>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Picture Placeholder 4">
            <a:extLst>
              <a:ext uri="{FF2B5EF4-FFF2-40B4-BE49-F238E27FC236}">
                <a16:creationId xmlns:a16="http://schemas.microsoft.com/office/drawing/2014/main" id="{9A1F898B-FAE9-4D86-960F-90B653B5180B}"/>
              </a:ext>
            </a:extLst>
          </p:cNvPr>
          <p:cNvSpPr>
            <a:spLocks noGrp="1"/>
          </p:cNvSpPr>
          <p:nvPr>
            <p:ph type="pic" sz="quarter" idx="11" hasCustomPrompt="1"/>
          </p:nvPr>
        </p:nvSpPr>
        <p:spPr>
          <a:xfrm>
            <a:off x="2217738" y="0"/>
            <a:ext cx="9974262" cy="6858000"/>
          </a:xfrm>
          <a:prstGeom prst="rect">
            <a:avLst/>
          </a:prstGeom>
          <a:solidFill>
            <a:srgbClr val="A3ACAC"/>
          </a:solidFill>
        </p:spPr>
        <p:txBody>
          <a:bodyPr anchor="ctr"/>
          <a:lstStyle>
            <a:lvl1pPr marL="0" indent="0" algn="ctr">
              <a:buNone/>
              <a:defRPr/>
            </a:lvl1pPr>
          </a:lstStyle>
          <a:p>
            <a:r>
              <a:rPr lang="en-US"/>
              <a:t>Click to insert picture</a:t>
            </a:r>
          </a:p>
        </p:txBody>
      </p:sp>
      <p:sp>
        <p:nvSpPr>
          <p:cNvPr id="12" name="Title 1"/>
          <p:cNvSpPr>
            <a:spLocks noGrp="1"/>
          </p:cNvSpPr>
          <p:nvPr>
            <p:ph type="ctrTitle"/>
          </p:nvPr>
        </p:nvSpPr>
        <p:spPr>
          <a:xfrm>
            <a:off x="468314" y="1695450"/>
            <a:ext cx="3822192" cy="3518807"/>
          </a:xfrm>
          <a:prstGeom prst="rect">
            <a:avLst/>
          </a:prstGeom>
          <a:solidFill>
            <a:schemeClr val="bg1"/>
          </a:solidFill>
        </p:spPr>
        <p:txBody>
          <a:bodyPr lIns="273600" tIns="180000" bIns="46800" anchor="t" anchorCtr="0"/>
          <a:lstStyle>
            <a:lvl1pPr algn="l">
              <a:defRPr sz="4500">
                <a:solidFill>
                  <a:schemeClr val="tx1"/>
                </a:solidFill>
              </a:defRPr>
            </a:lvl1pPr>
          </a:lstStyle>
          <a:p>
            <a:r>
              <a:rPr lang="en-US"/>
              <a:t>Click to edit Master title style</a:t>
            </a:r>
          </a:p>
        </p:txBody>
      </p:sp>
      <p:sp>
        <p:nvSpPr>
          <p:cNvPr id="13" name="Subtitle 2"/>
          <p:cNvSpPr>
            <a:spLocks noGrp="1"/>
          </p:cNvSpPr>
          <p:nvPr>
            <p:ph type="subTitle" idx="1"/>
          </p:nvPr>
        </p:nvSpPr>
        <p:spPr>
          <a:xfrm>
            <a:off x="468314" y="5075400"/>
            <a:ext cx="3822192" cy="1204718"/>
          </a:xfrm>
          <a:prstGeom prst="rect">
            <a:avLst/>
          </a:prstGeom>
          <a:solidFill>
            <a:schemeClr val="bg1"/>
          </a:solidFill>
        </p:spPr>
        <p:txBody>
          <a:bodyPr lIns="273600" tIns="18288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6" name="Picture 4">
            <a:extLst>
              <a:ext uri="{FF2B5EF4-FFF2-40B4-BE49-F238E27FC236}">
                <a16:creationId xmlns:a16="http://schemas.microsoft.com/office/drawing/2014/main" id="{E2D351A7-A44D-7745-8C4C-03503B3DB031}"/>
              </a:ext>
              <a:ext uri="{C183D7F6-B498-43B3-948B-1728B52AA6E4}">
                <adec:decorative xmlns:adec="http://schemas.microsoft.com/office/drawing/2017/decorative" val="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E17D1088-45D1-4D4A-9A89-7D61BA508D4A}"/>
              </a:ext>
              <a:ext uri="{C183D7F6-B498-43B3-948B-1728B52AA6E4}">
                <adec:decorative xmlns:adec="http://schemas.microsoft.com/office/drawing/2017/decorative" val="1"/>
              </a:ext>
            </a:extLst>
          </p:cNvPr>
          <p:cNvCxnSpPr>
            <a:cxnSpLocks/>
          </p:cNvCxnSpPr>
          <p:nvPr/>
        </p:nvCxnSpPr>
        <p:spPr>
          <a:xfrm>
            <a:off x="433388" y="1695450"/>
            <a:ext cx="0" cy="46021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F0BB4A60-29F7-3D4E-A51D-D6FF11ABE4BF}"/>
              </a:ext>
            </a:extLst>
          </p:cNvPr>
          <p:cNvSpPr>
            <a:spLocks noGrp="1"/>
          </p:cNvSpPr>
          <p:nvPr>
            <p:ph type="sldNum" sz="quarter" idx="10"/>
          </p:nvPr>
        </p:nvSpPr>
        <p:spPr/>
        <p:txBody>
          <a:bodyPr/>
          <a:lstStyle>
            <a:lvl1pPr>
              <a:defRPr>
                <a:solidFill>
                  <a:schemeClr val="bg1"/>
                </a:solidFill>
              </a:defRPr>
            </a:lvl1pPr>
          </a:lstStyle>
          <a:p>
            <a:pPr>
              <a:defRPr/>
            </a:pPr>
            <a:fld id="{6D3964CD-E85C-F247-89D1-B35C7FB7DD23}" type="slidenum">
              <a:rPr lang="en-US"/>
              <a:pPr>
                <a:defRPr/>
              </a:pPr>
              <a:t>‹#›</a:t>
            </a:fld>
            <a:endParaRPr lang="en-US"/>
          </a:p>
        </p:txBody>
      </p:sp>
    </p:spTree>
    <p:extLst>
      <p:ext uri="{BB962C8B-B14F-4D97-AF65-F5344CB8AC3E}">
        <p14:creationId xmlns:p14="http://schemas.microsoft.com/office/powerpoint/2010/main" val="953987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A9EBCB-A696-8548-86C6-E4F061F88AD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93284" y="0"/>
            <a:ext cx="10198711" cy="6858000"/>
          </a:xfrm>
          <a:prstGeom prst="rect">
            <a:avLst/>
          </a:prstGeom>
        </p:spPr>
      </p:pic>
      <p:cxnSp>
        <p:nvCxnSpPr>
          <p:cNvPr id="8" name="Straight Connector 7">
            <a:extLst>
              <a:ext uri="{FF2B5EF4-FFF2-40B4-BE49-F238E27FC236}">
                <a16:creationId xmlns:a16="http://schemas.microsoft.com/office/drawing/2014/main" id="{A91430FE-6CC8-9F4B-8A9D-85A24F74470B}"/>
              </a:ext>
              <a:ext uri="{C183D7F6-B498-43B3-948B-1728B52AA6E4}">
                <adec:decorative xmlns:adec="http://schemas.microsoft.com/office/drawing/2017/decorative" val="1"/>
              </a:ext>
            </a:extLst>
          </p:cNvPr>
          <p:cNvCxnSpPr>
            <a:cxnSpLocks/>
          </p:cNvCxnSpPr>
          <p:nvPr/>
        </p:nvCxnSpPr>
        <p:spPr>
          <a:xfrm>
            <a:off x="747713" y="2225675"/>
            <a:ext cx="0" cy="4021138"/>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p:nvPr>
        </p:nvSpPr>
        <p:spPr>
          <a:xfrm>
            <a:off x="781146" y="2225675"/>
            <a:ext cx="4368703" cy="2607582"/>
          </a:xfrm>
          <a:prstGeom prst="rect">
            <a:avLst/>
          </a:prstGeom>
          <a:solidFill>
            <a:schemeClr val="bg1"/>
          </a:solidFill>
        </p:spPr>
        <p:txBody>
          <a:bodyPr lIns="273600" tIns="180000" rIns="91440" bIns="46800"/>
          <a:lstStyle/>
          <a:p>
            <a:r>
              <a:rPr lang="en-US"/>
              <a:t>Click to edit Master title style</a:t>
            </a:r>
          </a:p>
        </p:txBody>
      </p:sp>
      <p:sp>
        <p:nvSpPr>
          <p:cNvPr id="14" name="Subtitle 2"/>
          <p:cNvSpPr>
            <a:spLocks noGrp="1"/>
          </p:cNvSpPr>
          <p:nvPr>
            <p:ph type="subTitle" idx="1"/>
          </p:nvPr>
        </p:nvSpPr>
        <p:spPr>
          <a:xfrm>
            <a:off x="781146" y="4702288"/>
            <a:ext cx="4368703" cy="1544525"/>
          </a:xfrm>
          <a:prstGeom prst="rect">
            <a:avLst/>
          </a:prstGeom>
          <a:solidFill>
            <a:schemeClr val="bg1"/>
          </a:solidFill>
        </p:spPr>
        <p:txBody>
          <a:bodyPr lIns="273600" anchor="t"/>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Placeholder 5">
            <a:extLst>
              <a:ext uri="{FF2B5EF4-FFF2-40B4-BE49-F238E27FC236}">
                <a16:creationId xmlns:a16="http://schemas.microsoft.com/office/drawing/2014/main" id="{49AD97B1-572F-EA4B-A8CE-33D28A5CBB9D}"/>
              </a:ext>
            </a:extLst>
          </p:cNvPr>
          <p:cNvSpPr>
            <a:spLocks noGrp="1"/>
          </p:cNvSpPr>
          <p:nvPr>
            <p:ph type="sldNum" sz="quarter" idx="10"/>
          </p:nvPr>
        </p:nvSpPr>
        <p:spPr/>
        <p:txBody>
          <a:bodyPr/>
          <a:lstStyle>
            <a:lvl1pPr>
              <a:defRPr/>
            </a:lvl1pPr>
          </a:lstStyle>
          <a:p>
            <a:pPr>
              <a:defRPr/>
            </a:pPr>
            <a:fld id="{F43039F2-BC33-8D49-9EC7-EBD9628392EE}" type="slidenum">
              <a:rPr lang="en-US"/>
              <a:pPr>
                <a:defRPr/>
              </a:pPr>
              <a:t>‹#›</a:t>
            </a:fld>
            <a:endParaRPr lang="en-US"/>
          </a:p>
        </p:txBody>
      </p:sp>
      <p:pic>
        <p:nvPicPr>
          <p:cNvPr id="10" name="Picture 4">
            <a:extLst>
              <a:ext uri="{FF2B5EF4-FFF2-40B4-BE49-F238E27FC236}">
                <a16:creationId xmlns:a16="http://schemas.microsoft.com/office/drawing/2014/main" id="{41C34609-7271-CF4F-81B7-1D33031D91B7}"/>
              </a:ext>
              <a:ext uri="{C183D7F6-B498-43B3-948B-1728B52AA6E4}">
                <adec:decorative xmlns:adec="http://schemas.microsoft.com/office/drawing/2017/decorative" val="1"/>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0648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itle slide 3.1">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91430FE-6CC8-9F4B-8A9D-85A24F74470B}"/>
              </a:ext>
              <a:ext uri="{C183D7F6-B498-43B3-948B-1728B52AA6E4}">
                <adec:decorative xmlns:adec="http://schemas.microsoft.com/office/drawing/2017/decorative" val="1"/>
              </a:ext>
            </a:extLst>
          </p:cNvPr>
          <p:cNvCxnSpPr>
            <a:cxnSpLocks/>
          </p:cNvCxnSpPr>
          <p:nvPr/>
        </p:nvCxnSpPr>
        <p:spPr>
          <a:xfrm>
            <a:off x="747713" y="2225675"/>
            <a:ext cx="0" cy="4021138"/>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6218FE5E-0AD1-430C-938B-9C9520E7186C}"/>
              </a:ext>
            </a:extLst>
          </p:cNvPr>
          <p:cNvSpPr>
            <a:spLocks noGrp="1"/>
          </p:cNvSpPr>
          <p:nvPr>
            <p:ph type="pic" sz="quarter" idx="11" hasCustomPrompt="1"/>
          </p:nvPr>
        </p:nvSpPr>
        <p:spPr>
          <a:xfrm>
            <a:off x="1993284" y="0"/>
            <a:ext cx="10182928" cy="6839712"/>
          </a:xfrm>
          <a:prstGeom prst="rect">
            <a:avLst/>
          </a:prstGeom>
          <a:solidFill>
            <a:srgbClr val="A3ACAC"/>
          </a:solidFill>
        </p:spPr>
        <p:txBody>
          <a:bodyPr anchor="ctr"/>
          <a:lstStyle>
            <a:lvl1pPr marL="0" indent="0" algn="ctr">
              <a:buNone/>
              <a:defRPr/>
            </a:lvl1pPr>
          </a:lstStyle>
          <a:p>
            <a:r>
              <a:rPr lang="en-US"/>
              <a:t>Click to insert picture</a:t>
            </a:r>
          </a:p>
        </p:txBody>
      </p:sp>
      <p:sp>
        <p:nvSpPr>
          <p:cNvPr id="13" name="Title 1"/>
          <p:cNvSpPr>
            <a:spLocks noGrp="1"/>
          </p:cNvSpPr>
          <p:nvPr>
            <p:ph type="title" hasCustomPrompt="1"/>
          </p:nvPr>
        </p:nvSpPr>
        <p:spPr>
          <a:xfrm>
            <a:off x="781148" y="2225675"/>
            <a:ext cx="4368703" cy="2542268"/>
          </a:xfrm>
          <a:prstGeom prst="rect">
            <a:avLst/>
          </a:prstGeom>
          <a:solidFill>
            <a:schemeClr val="bg1"/>
          </a:solidFill>
        </p:spPr>
        <p:txBody>
          <a:bodyPr lIns="274320" tIns="180000" rIns="91440"/>
          <a:lstStyle>
            <a:lvl1pPr>
              <a:defRPr/>
            </a:lvl1pPr>
          </a:lstStyle>
          <a:p>
            <a:r>
              <a:rPr lang="en-US"/>
              <a:t>Click to add title</a:t>
            </a:r>
          </a:p>
        </p:txBody>
      </p:sp>
      <p:sp>
        <p:nvSpPr>
          <p:cNvPr id="10" name="Subtitle 1">
            <a:extLst>
              <a:ext uri="{FF2B5EF4-FFF2-40B4-BE49-F238E27FC236}">
                <a16:creationId xmlns:a16="http://schemas.microsoft.com/office/drawing/2014/main" id="{DA5B2C57-6727-4047-AD63-87E2498B7E9B}"/>
              </a:ext>
            </a:extLst>
          </p:cNvPr>
          <p:cNvSpPr>
            <a:spLocks noGrp="1"/>
          </p:cNvSpPr>
          <p:nvPr>
            <p:ph type="body" sz="quarter" idx="12" hasCustomPrompt="1"/>
          </p:nvPr>
        </p:nvSpPr>
        <p:spPr>
          <a:xfrm>
            <a:off x="781148" y="4767942"/>
            <a:ext cx="4368701" cy="1475695"/>
          </a:xfrm>
          <a:prstGeom prst="rect">
            <a:avLst/>
          </a:prstGeom>
          <a:solidFill>
            <a:schemeClr val="bg1"/>
          </a:solidFill>
        </p:spPr>
        <p:txBody>
          <a:bodyPr lIns="182880" tIns="91440"/>
          <a:lstStyle>
            <a:lvl1pPr marL="0" indent="0">
              <a:buNone/>
              <a:defRPr/>
            </a:lvl1pPr>
          </a:lstStyle>
          <a:p>
            <a:pPr lvl="0"/>
            <a:r>
              <a:rPr lang="en-US"/>
              <a:t>Click to add subtitle</a:t>
            </a:r>
          </a:p>
        </p:txBody>
      </p:sp>
      <p:sp>
        <p:nvSpPr>
          <p:cNvPr id="9" name="Slide Number Placeholder 5">
            <a:extLst>
              <a:ext uri="{FF2B5EF4-FFF2-40B4-BE49-F238E27FC236}">
                <a16:creationId xmlns:a16="http://schemas.microsoft.com/office/drawing/2014/main" id="{49AD97B1-572F-EA4B-A8CE-33D28A5CBB9D}"/>
              </a:ext>
            </a:extLst>
          </p:cNvPr>
          <p:cNvSpPr>
            <a:spLocks noGrp="1"/>
          </p:cNvSpPr>
          <p:nvPr>
            <p:ph type="sldNum" sz="quarter" idx="10"/>
          </p:nvPr>
        </p:nvSpPr>
        <p:spPr/>
        <p:txBody>
          <a:bodyPr/>
          <a:lstStyle>
            <a:lvl1pPr>
              <a:defRPr/>
            </a:lvl1pPr>
          </a:lstStyle>
          <a:p>
            <a:pPr>
              <a:defRPr/>
            </a:pPr>
            <a:fld id="{F43039F2-BC33-8D49-9EC7-EBD9628392EE}" type="slidenum">
              <a:rPr lang="en-US"/>
              <a:pPr>
                <a:defRPr/>
              </a:pPr>
              <a:t>‹#›</a:t>
            </a:fld>
            <a:endParaRPr lang="en-US"/>
          </a:p>
        </p:txBody>
      </p:sp>
      <p:pic>
        <p:nvPicPr>
          <p:cNvPr id="11" name="Picture 4">
            <a:extLst>
              <a:ext uri="{FF2B5EF4-FFF2-40B4-BE49-F238E27FC236}">
                <a16:creationId xmlns:a16="http://schemas.microsoft.com/office/drawing/2014/main" id="{14C4704F-102A-4849-99D0-8B121C3F8209}"/>
              </a:ext>
              <a:ext uri="{C183D7F6-B498-43B3-948B-1728B52AA6E4}">
                <adec:decorative xmlns:adec="http://schemas.microsoft.com/office/drawing/2017/decorative" val="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333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F49AB9-ED06-5D4A-B185-0CD59BD7AAA7}"/>
              </a:ext>
              <a:ext uri="{C183D7F6-B498-43B3-948B-1728B52AA6E4}">
                <adec:decorative xmlns:adec="http://schemas.microsoft.com/office/drawing/2017/decorative" val="1"/>
              </a:ext>
            </a:extLst>
          </p:cNvPr>
          <p:cNvSpPr/>
          <p:nvPr/>
        </p:nvSpPr>
        <p:spPr>
          <a:xfrm>
            <a:off x="1984375" y="0"/>
            <a:ext cx="10207625" cy="6858000"/>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2">
            <a:extLst>
              <a:ext uri="{FF2B5EF4-FFF2-40B4-BE49-F238E27FC236}">
                <a16:creationId xmlns:a16="http://schemas.microsoft.com/office/drawing/2014/main" id="{2D6C6F61-BA41-144D-B6FE-E8A9E2E4B8C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669774"/>
            <a:ext cx="8156577" cy="5188226"/>
          </a:xfrm>
          <a:prstGeom prst="rect">
            <a:avLst/>
          </a:prstGeom>
        </p:spPr>
      </p:pic>
      <p:sp>
        <p:nvSpPr>
          <p:cNvPr id="13" name="Title 1"/>
          <p:cNvSpPr>
            <a:spLocks noGrp="1"/>
          </p:cNvSpPr>
          <p:nvPr>
            <p:ph type="ctrTitle" hasCustomPrompt="1"/>
          </p:nvPr>
        </p:nvSpPr>
        <p:spPr>
          <a:xfrm>
            <a:off x="7515421" y="577850"/>
            <a:ext cx="3597488" cy="3431247"/>
          </a:xfrm>
          <a:prstGeom prst="rect">
            <a:avLst/>
          </a:prstGeom>
          <a:solidFill>
            <a:schemeClr val="bg1"/>
          </a:solidFill>
        </p:spPr>
        <p:txBody>
          <a:bodyPr lIns="273600" tIns="274320" anchor="t" anchorCtr="0"/>
          <a:lstStyle>
            <a:lvl1pPr algn="l">
              <a:defRPr sz="4500">
                <a:solidFill>
                  <a:schemeClr val="tx1"/>
                </a:solidFill>
              </a:defRPr>
            </a:lvl1pPr>
          </a:lstStyle>
          <a:p>
            <a:r>
              <a:rPr lang="en-US"/>
              <a:t>Click to add title</a:t>
            </a:r>
          </a:p>
        </p:txBody>
      </p:sp>
      <p:sp>
        <p:nvSpPr>
          <p:cNvPr id="21" name="Subtitle 2"/>
          <p:cNvSpPr>
            <a:spLocks noGrp="1"/>
          </p:cNvSpPr>
          <p:nvPr>
            <p:ph type="subTitle" idx="1"/>
          </p:nvPr>
        </p:nvSpPr>
        <p:spPr>
          <a:xfrm>
            <a:off x="7515421" y="4013859"/>
            <a:ext cx="3597487" cy="1158216"/>
          </a:xfrm>
          <a:prstGeom prst="rect">
            <a:avLst/>
          </a:prstGeom>
          <a:solidFill>
            <a:schemeClr val="bg1"/>
          </a:solidFill>
        </p:spPr>
        <p:txBody>
          <a:bodyPr lIns="273600" rIns="9000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6" name="Straight Connector 5">
            <a:extLst>
              <a:ext uri="{FF2B5EF4-FFF2-40B4-BE49-F238E27FC236}">
                <a16:creationId xmlns:a16="http://schemas.microsoft.com/office/drawing/2014/main" id="{E2D77FD4-D276-424C-88E8-25E8B8431904}"/>
              </a:ext>
              <a:ext uri="{C183D7F6-B498-43B3-948B-1728B52AA6E4}">
                <adec:decorative xmlns:adec="http://schemas.microsoft.com/office/drawing/2017/decorative" val="1"/>
              </a:ext>
            </a:extLst>
          </p:cNvPr>
          <p:cNvCxnSpPr>
            <a:cxnSpLocks/>
          </p:cNvCxnSpPr>
          <p:nvPr userDrawn="1"/>
        </p:nvCxnSpPr>
        <p:spPr>
          <a:xfrm>
            <a:off x="11139489" y="568325"/>
            <a:ext cx="0" cy="46037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FAE6E9B-DFFB-9D4C-884F-65F4D0A124E3}"/>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a:extLst>
              <a:ext uri="{FF2B5EF4-FFF2-40B4-BE49-F238E27FC236}">
                <a16:creationId xmlns:a16="http://schemas.microsoft.com/office/drawing/2014/main" id="{311C53FD-8B93-304B-A4BA-37BE3ED828F3}"/>
              </a:ext>
            </a:extLst>
          </p:cNvPr>
          <p:cNvSpPr>
            <a:spLocks noGrp="1"/>
          </p:cNvSpPr>
          <p:nvPr>
            <p:ph type="sldNum" sz="quarter" idx="10"/>
          </p:nvPr>
        </p:nvSpPr>
        <p:spPr/>
        <p:txBody>
          <a:bodyPr/>
          <a:lstStyle>
            <a:lvl1pPr>
              <a:defRPr/>
            </a:lvl1pPr>
          </a:lstStyle>
          <a:p>
            <a:pPr>
              <a:defRPr/>
            </a:pPr>
            <a:fld id="{E0D39E1D-6812-3F44-9317-2804B1690F48}" type="slidenum">
              <a:rPr lang="en-US"/>
              <a:pPr>
                <a:defRPr/>
              </a:pPr>
              <a:t>‹#›</a:t>
            </a:fld>
            <a:endParaRPr lang="en-US"/>
          </a:p>
        </p:txBody>
      </p:sp>
    </p:spTree>
    <p:extLst>
      <p:ext uri="{BB962C8B-B14F-4D97-AF65-F5344CB8AC3E}">
        <p14:creationId xmlns:p14="http://schemas.microsoft.com/office/powerpoint/2010/main" val="2951064183"/>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itle Slide 4.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BF40AA-AE6F-5749-8C97-DE3834BA09D0}"/>
              </a:ext>
              <a:ext uri="{C183D7F6-B498-43B3-948B-1728B52AA6E4}">
                <adec:decorative xmlns:adec="http://schemas.microsoft.com/office/drawing/2017/decorative" val="1"/>
              </a:ext>
            </a:extLst>
          </p:cNvPr>
          <p:cNvSpPr/>
          <p:nvPr/>
        </p:nvSpPr>
        <p:spPr>
          <a:xfrm>
            <a:off x="1984374" y="0"/>
            <a:ext cx="10207625" cy="6858000"/>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Picture Placeholder 15">
            <a:extLst>
              <a:ext uri="{FF2B5EF4-FFF2-40B4-BE49-F238E27FC236}">
                <a16:creationId xmlns:a16="http://schemas.microsoft.com/office/drawing/2014/main" id="{6EF18240-552B-1149-9D44-905FD72272EE}"/>
              </a:ext>
            </a:extLst>
          </p:cNvPr>
          <p:cNvSpPr>
            <a:spLocks noGrp="1"/>
          </p:cNvSpPr>
          <p:nvPr>
            <p:ph type="pic" sz="quarter" idx="11" hasCustomPrompt="1"/>
          </p:nvPr>
        </p:nvSpPr>
        <p:spPr>
          <a:xfrm>
            <a:off x="1" y="1466850"/>
            <a:ext cx="10735160" cy="5391150"/>
          </a:xfrm>
          <a:prstGeom prst="rect">
            <a:avLst/>
          </a:prstGeom>
          <a:solidFill>
            <a:schemeClr val="bg2">
              <a:lumMod val="75000"/>
            </a:schemeClr>
          </a:solidFill>
        </p:spPr>
        <p:txBody>
          <a:bodyPr anchor="ctr"/>
          <a:lstStyle>
            <a:lvl1pPr marL="0" indent="0" algn="ctr">
              <a:buNone/>
              <a:defRPr/>
            </a:lvl1pPr>
          </a:lstStyle>
          <a:p>
            <a:r>
              <a:rPr lang="en-US"/>
              <a:t>Click to insert a picture</a:t>
            </a:r>
          </a:p>
        </p:txBody>
      </p:sp>
      <p:sp>
        <p:nvSpPr>
          <p:cNvPr id="7" name="Title 6">
            <a:extLst>
              <a:ext uri="{FF2B5EF4-FFF2-40B4-BE49-F238E27FC236}">
                <a16:creationId xmlns:a16="http://schemas.microsoft.com/office/drawing/2014/main" id="{982D310E-7115-43AA-A189-B37D28B723B1}"/>
              </a:ext>
            </a:extLst>
          </p:cNvPr>
          <p:cNvSpPr>
            <a:spLocks noGrp="1"/>
          </p:cNvSpPr>
          <p:nvPr>
            <p:ph type="title" hasCustomPrompt="1"/>
          </p:nvPr>
        </p:nvSpPr>
        <p:spPr>
          <a:xfrm>
            <a:off x="7474625" y="568326"/>
            <a:ext cx="3630471" cy="4603749"/>
          </a:xfrm>
          <a:prstGeom prst="rect">
            <a:avLst/>
          </a:prstGeom>
          <a:solidFill>
            <a:schemeClr val="bg1"/>
          </a:solidFill>
        </p:spPr>
        <p:txBody>
          <a:bodyPr lIns="273600" tIns="274320" rIns="274320"/>
          <a:lstStyle>
            <a:lvl1pPr>
              <a:defRPr/>
            </a:lvl1pPr>
          </a:lstStyle>
          <a:p>
            <a:r>
              <a:rPr lang="en-US"/>
              <a:t>Click to add title</a:t>
            </a:r>
          </a:p>
        </p:txBody>
      </p:sp>
      <p:sp>
        <p:nvSpPr>
          <p:cNvPr id="3" name="Subtitle">
            <a:extLst>
              <a:ext uri="{FF2B5EF4-FFF2-40B4-BE49-F238E27FC236}">
                <a16:creationId xmlns:a16="http://schemas.microsoft.com/office/drawing/2014/main" id="{CE068109-718D-4B25-993B-72D6B892A705}"/>
              </a:ext>
            </a:extLst>
          </p:cNvPr>
          <p:cNvSpPr>
            <a:spLocks noGrp="1"/>
          </p:cNvSpPr>
          <p:nvPr>
            <p:ph type="body" sz="quarter" idx="12" hasCustomPrompt="1"/>
          </p:nvPr>
        </p:nvSpPr>
        <p:spPr>
          <a:xfrm>
            <a:off x="7474625" y="4006471"/>
            <a:ext cx="3630587" cy="1165604"/>
          </a:xfrm>
          <a:prstGeom prst="rect">
            <a:avLst/>
          </a:prstGeom>
          <a:solidFill>
            <a:schemeClr val="bg1"/>
          </a:solidFill>
        </p:spPr>
        <p:txBody>
          <a:bodyPr lIns="273600" rIns="90000"/>
          <a:lstStyle>
            <a:lvl1pPr marL="0" indent="0">
              <a:buNone/>
              <a:defRPr/>
            </a:lvl1pPr>
          </a:lstStyle>
          <a:p>
            <a:pPr lvl="0"/>
            <a:r>
              <a:rPr lang="en-US"/>
              <a:t>Click to add subtitle</a:t>
            </a:r>
          </a:p>
        </p:txBody>
      </p:sp>
      <p:pic>
        <p:nvPicPr>
          <p:cNvPr id="10" name="Picture 9">
            <a:extLst>
              <a:ext uri="{FF2B5EF4-FFF2-40B4-BE49-F238E27FC236}">
                <a16:creationId xmlns:a16="http://schemas.microsoft.com/office/drawing/2014/main" id="{7A9DC1FD-8034-E548-95C2-CD957F1D0089}"/>
              </a:ext>
              <a:ext uri="{C183D7F6-B498-43B3-948B-1728B52AA6E4}">
                <adec:decorative xmlns:adec="http://schemas.microsoft.com/office/drawing/2017/decorative" val="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a:extLst>
              <a:ext uri="{FF2B5EF4-FFF2-40B4-BE49-F238E27FC236}">
                <a16:creationId xmlns:a16="http://schemas.microsoft.com/office/drawing/2014/main" id="{3FADDC1B-22E5-C441-BDA9-8EEB86CF3328}"/>
              </a:ext>
            </a:extLst>
          </p:cNvPr>
          <p:cNvSpPr>
            <a:spLocks noGrp="1"/>
          </p:cNvSpPr>
          <p:nvPr>
            <p:ph type="sldNum" sz="quarter" idx="10"/>
          </p:nvPr>
        </p:nvSpPr>
        <p:spPr/>
        <p:txBody>
          <a:bodyPr/>
          <a:lstStyle>
            <a:lvl1pPr>
              <a:defRPr/>
            </a:lvl1pPr>
          </a:lstStyle>
          <a:p>
            <a:pPr>
              <a:defRPr/>
            </a:pPr>
            <a:fld id="{6C756944-AAA6-A948-ABFF-0210BDF7DF7A}" type="slidenum">
              <a:rPr lang="en-US"/>
              <a:pPr>
                <a:defRPr/>
              </a:pPr>
              <a:t>‹#›</a:t>
            </a:fld>
            <a:endParaRPr lang="en-US"/>
          </a:p>
        </p:txBody>
      </p:sp>
      <p:cxnSp>
        <p:nvCxnSpPr>
          <p:cNvPr id="9" name="Straight Connector 8">
            <a:extLst>
              <a:ext uri="{FF2B5EF4-FFF2-40B4-BE49-F238E27FC236}">
                <a16:creationId xmlns:a16="http://schemas.microsoft.com/office/drawing/2014/main" id="{917382D9-3746-3141-8A7A-B32826C50D44}"/>
              </a:ext>
              <a:ext uri="{C183D7F6-B498-43B3-948B-1728B52AA6E4}">
                <adec:decorative xmlns:adec="http://schemas.microsoft.com/office/drawing/2017/decorative" val="1"/>
              </a:ext>
            </a:extLst>
          </p:cNvPr>
          <p:cNvCxnSpPr>
            <a:cxnSpLocks/>
          </p:cNvCxnSpPr>
          <p:nvPr userDrawn="1"/>
        </p:nvCxnSpPr>
        <p:spPr>
          <a:xfrm>
            <a:off x="11139489" y="568325"/>
            <a:ext cx="0" cy="46037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422300"/>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820655D-586E-6845-AE67-B05206A8CA89}"/>
              </a:ext>
            </a:extLst>
          </p:cNvPr>
          <p:cNvSpPr>
            <a:spLocks noGrp="1"/>
          </p:cNvSpPr>
          <p:nvPr>
            <p:ph type="sldNum" sz="quarter" idx="4"/>
          </p:nvPr>
        </p:nvSpPr>
        <p:spPr>
          <a:xfrm>
            <a:off x="9209088" y="6488113"/>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8AA4DBC8-4739-8E4E-8BD6-5C75040D97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6" r:id="rId1"/>
    <p:sldLayoutId id="2147483843" r:id="rId2"/>
    <p:sldLayoutId id="2147483844" r:id="rId3"/>
    <p:sldLayoutId id="2147483788" r:id="rId4"/>
    <p:sldLayoutId id="2147483845" r:id="rId5"/>
    <p:sldLayoutId id="2147483790" r:id="rId6"/>
    <p:sldLayoutId id="2147483846" r:id="rId7"/>
    <p:sldLayoutId id="2147483792" r:id="rId8"/>
    <p:sldLayoutId id="2147483847" r:id="rId9"/>
    <p:sldLayoutId id="2147483794" r:id="rId10"/>
    <p:sldLayoutId id="2147483857" r:id="rId11"/>
    <p:sldLayoutId id="2147483858" r:id="rId12"/>
    <p:sldLayoutId id="2147483795" r:id="rId13"/>
    <p:sldLayoutId id="2147483796" r:id="rId14"/>
    <p:sldLayoutId id="2147483799" r:id="rId15"/>
    <p:sldLayoutId id="2147483853" r:id="rId16"/>
    <p:sldLayoutId id="2147483797" r:id="rId17"/>
    <p:sldLayoutId id="2147483854" r:id="rId18"/>
    <p:sldLayoutId id="2147483806" r:id="rId19"/>
    <p:sldLayoutId id="2147483856" r:id="rId20"/>
    <p:sldLayoutId id="2147483801" r:id="rId21"/>
    <p:sldLayoutId id="2147483804" r:id="rId22"/>
  </p:sldLayoutIdLst>
  <p:hf hdr="0" ftr="0" dt="0"/>
  <p:txStyles>
    <p:titleStyle>
      <a:lvl1pPr algn="l" rtl="0" eaLnBrk="0" fontAlgn="base" hangingPunct="0">
        <a:lnSpc>
          <a:spcPct val="90000"/>
        </a:lnSpc>
        <a:spcBef>
          <a:spcPct val="0"/>
        </a:spcBef>
        <a:spcAft>
          <a:spcPct val="0"/>
        </a:spcAft>
        <a:defRPr sz="4500" kern="1200">
          <a:solidFill>
            <a:schemeClr val="tx1"/>
          </a:solidFill>
          <a:latin typeface="Open Sans Light" panose="020B0306030504020204" pitchFamily="34" charset="0"/>
          <a:ea typeface="+mj-ea"/>
          <a:cs typeface="+mj-cs"/>
        </a:defRPr>
      </a:lvl1pPr>
      <a:lvl2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2pPr>
      <a:lvl3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3pPr>
      <a:lvl4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4pPr>
      <a:lvl5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5pPr>
      <a:lvl6pPr marL="4572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6pPr>
      <a:lvl7pPr marL="9144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7pPr>
      <a:lvl8pPr marL="13716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8pPr>
      <a:lvl9pPr marL="18288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100" b="1"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Light" panose="020B0306030504020204" pitchFamily="34" charset="0"/>
          <a:ea typeface="+mn-ea"/>
          <a:cs typeface="Open Sans Semibold"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EFBE019F-BB70-4532-98EF-4F269AC366DD}"/>
              </a:ext>
            </a:extLst>
          </p:cNvPr>
          <p:cNvSpPr>
            <a:spLocks noGrp="1"/>
          </p:cNvSpPr>
          <p:nvPr>
            <p:ph type="sldNum" sz="quarter" idx="4"/>
          </p:nvPr>
        </p:nvSpPr>
        <p:spPr>
          <a:xfrm>
            <a:off x="9159240" y="6311900"/>
            <a:ext cx="2743200" cy="365125"/>
          </a:xfrm>
          <a:prstGeom prst="rect">
            <a:avLst/>
          </a:prstGeom>
        </p:spPr>
        <p:txBody>
          <a:bodyPr/>
          <a:lstStyle>
            <a:lvl1pPr algn="r">
              <a:defRPr sz="1200">
                <a:latin typeface="Open Sans" panose="020B0606030504020204"/>
              </a:defRPr>
            </a:lvl1pPr>
          </a:lstStyle>
          <a:p>
            <a:pPr>
              <a:defRPr/>
            </a:pPr>
            <a:fld id="{EEAC2BAD-9516-2B47-9900-7FC05ED2F002}" type="slidenum">
              <a:rPr lang="en-US" smtClean="0"/>
              <a:pPr>
                <a:defRPr/>
              </a:pPr>
              <a:t>‹#›</a:t>
            </a:fld>
            <a:endParaRPr lang="en-US"/>
          </a:p>
        </p:txBody>
      </p:sp>
    </p:spTree>
    <p:extLst>
      <p:ext uri="{BB962C8B-B14F-4D97-AF65-F5344CB8AC3E}">
        <p14:creationId xmlns:p14="http://schemas.microsoft.com/office/powerpoint/2010/main" val="110224056"/>
      </p:ext>
    </p:extLst>
  </p:cSld>
  <p:clrMap bg1="lt1" tx1="dk1" bg2="lt2" tx2="dk2" accent1="accent1" accent2="accent2" accent3="accent3" accent4="accent4" accent5="accent5" accent6="accent6" hlink="hlink" folHlink="folHlink"/>
  <p:sldLayoutIdLst>
    <p:sldLayoutId id="214748384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hyperlink" Target="https://bie.mypearsonsupport.com/reporting/" TargetMode="Externa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hyperlink" Target="https://bie.mypearsonsupport.com/reporting/" TargetMode="Externa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hyperlink" Target="https://bie.mypearsonsupport.com/reporting/" TargetMode="Externa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hyperlink" Target="https://bie.mypearsonsupport.com/reporting/" TargetMode="Externa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bie.mypearsonsupport.com/"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hyperlink" Target="https://bie.mypearsonsupport.com/reporting/" TargetMode="External"/><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hyperlink" Target="https://bie.mypearsonsupport.com/" TargetMode="External"/><Relationship Id="rId2" Type="http://schemas.openxmlformats.org/officeDocument/2006/relationships/hyperlink" Target="https://pearson.zoom.us/j/99466831576?pwd=XDH2RHrg0NegVkgX8DVlDAOGAE48G6.1" TargetMode="Externa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mailto:carmelia.becenti@bie.edu" TargetMode="External"/><Relationship Id="rId2" Type="http://schemas.openxmlformats.org/officeDocument/2006/relationships/hyperlink" Target="mailto:cao-assessments@bie.edu" TargetMode="External"/><Relationship Id="rId1" Type="http://schemas.openxmlformats.org/officeDocument/2006/relationships/slideLayout" Target="../slideLayouts/slideLayout10.xml"/><Relationship Id="rId5" Type="http://schemas.openxmlformats.org/officeDocument/2006/relationships/hyperlink" Target="mailto:aurelia.shorty@bie.edu" TargetMode="External"/><Relationship Id="rId4" Type="http://schemas.openxmlformats.org/officeDocument/2006/relationships/hyperlink" Target="mailto:douglas.clauschee@bie.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5D881DFF-2A84-B345-9607-2FAE7BB1F45D}"/>
              </a:ext>
            </a:extLst>
          </p:cNvPr>
          <p:cNvPicPr>
            <a:picLocks noGrp="1" noChangeAspect="1"/>
          </p:cNvPicPr>
          <p:nvPr>
            <p:ph type="pic" sz="quarter" idx="11"/>
          </p:nvPr>
        </p:nvPicPr>
        <p:blipFill>
          <a:blip r:embed="rId3"/>
          <a:srcRect/>
          <a:stretch/>
        </p:blipFill>
        <p:spPr>
          <a:xfrm>
            <a:off x="2065019" y="0"/>
            <a:ext cx="10126979" cy="6857999"/>
          </a:xfrm>
          <a:prstGeom prst="rect">
            <a:avLst/>
          </a:prstGeom>
        </p:spPr>
      </p:pic>
      <p:sp>
        <p:nvSpPr>
          <p:cNvPr id="3" name="Title 2">
            <a:extLst>
              <a:ext uri="{FF2B5EF4-FFF2-40B4-BE49-F238E27FC236}">
                <a16:creationId xmlns:a16="http://schemas.microsoft.com/office/drawing/2014/main" id="{87B17E8D-52E7-BD4F-B34A-DF6082AA03EF}"/>
              </a:ext>
            </a:extLst>
          </p:cNvPr>
          <p:cNvSpPr>
            <a:spLocks noGrp="1"/>
          </p:cNvSpPr>
          <p:nvPr>
            <p:ph type="title"/>
          </p:nvPr>
        </p:nvSpPr>
        <p:spPr>
          <a:xfrm>
            <a:off x="1021949" y="576942"/>
            <a:ext cx="4058485" cy="2966721"/>
          </a:xfrm>
        </p:spPr>
        <p:txBody>
          <a:bodyPr anchor="ctr" anchorCtr="0"/>
          <a:lstStyle/>
          <a:p>
            <a:r>
              <a:rPr lang="en-ZA" b="1" dirty="0"/>
              <a:t>BIE Reporting</a:t>
            </a:r>
            <a:br>
              <a:rPr lang="en-ZA" b="1" dirty="0"/>
            </a:br>
            <a:r>
              <a:rPr lang="en-ZA" b="1" dirty="0"/>
              <a:t>Spring 2025</a:t>
            </a:r>
          </a:p>
        </p:txBody>
      </p:sp>
      <p:sp>
        <p:nvSpPr>
          <p:cNvPr id="4" name="Subtitle 3">
            <a:extLst>
              <a:ext uri="{FF2B5EF4-FFF2-40B4-BE49-F238E27FC236}">
                <a16:creationId xmlns:a16="http://schemas.microsoft.com/office/drawing/2014/main" id="{4A0D97A5-8C26-7948-A2F6-9A00863EFB83}"/>
              </a:ext>
            </a:extLst>
          </p:cNvPr>
          <p:cNvSpPr>
            <a:spLocks noGrp="1"/>
          </p:cNvSpPr>
          <p:nvPr>
            <p:ph type="subTitle" idx="1"/>
          </p:nvPr>
        </p:nvSpPr>
        <p:spPr>
          <a:xfrm>
            <a:off x="1021949" y="3543664"/>
            <a:ext cx="4058485" cy="698136"/>
          </a:xfrm>
        </p:spPr>
        <p:txBody>
          <a:bodyPr lIns="273600" tIns="45720" rIns="91440" bIns="45720" anchor="t"/>
          <a:lstStyle/>
          <a:p>
            <a:r>
              <a:rPr lang="en-ZA" sz="2400" dirty="0">
                <a:latin typeface="Open Sans Semibold"/>
                <a:ea typeface="Open Sans Semibold"/>
                <a:cs typeface="Open Sans Semibold"/>
              </a:rPr>
              <a:t>June 18, 2025</a:t>
            </a:r>
          </a:p>
        </p:txBody>
      </p:sp>
      <p:pic>
        <p:nvPicPr>
          <p:cNvPr id="5" name="Picture 4">
            <a:extLst>
              <a:ext uri="{FF2B5EF4-FFF2-40B4-BE49-F238E27FC236}">
                <a16:creationId xmlns:a16="http://schemas.microsoft.com/office/drawing/2014/main" id="{E400947C-B3BF-462C-BB8B-E882DCA52180}"/>
              </a:ext>
            </a:extLst>
          </p:cNvPr>
          <p:cNvPicPr/>
          <p:nvPr/>
        </p:nvPicPr>
        <p:blipFill>
          <a:blip r:embed="rId4">
            <a:extLst>
              <a:ext uri="{28A0092B-C50C-407E-A947-70E740481C1C}">
                <a14:useLocalDpi xmlns:a14="http://schemas.microsoft.com/office/drawing/2010/main" val="0"/>
              </a:ext>
            </a:extLst>
          </a:blip>
          <a:srcRect/>
          <a:stretch/>
        </p:blipFill>
        <p:spPr bwMode="auto">
          <a:xfrm>
            <a:off x="472364" y="4378314"/>
            <a:ext cx="1097280" cy="1097280"/>
          </a:xfrm>
          <a:prstGeom prst="rect">
            <a:avLst/>
          </a:prstGeom>
          <a:noFill/>
          <a:ln>
            <a:noFill/>
          </a:ln>
        </p:spPr>
      </p:pic>
    </p:spTree>
    <p:extLst>
      <p:ext uri="{BB962C8B-B14F-4D97-AF65-F5344CB8AC3E}">
        <p14:creationId xmlns:p14="http://schemas.microsoft.com/office/powerpoint/2010/main" val="3221904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dirty="0"/>
              <a:t>Preliminary Individual Student Report (ISR)</a:t>
            </a:r>
          </a:p>
        </p:txBody>
      </p:sp>
      <p:sp>
        <p:nvSpPr>
          <p:cNvPr id="3" name="Content Placeholder 2">
            <a:extLst>
              <a:ext uri="{FF2B5EF4-FFF2-40B4-BE49-F238E27FC236}">
                <a16:creationId xmlns:a16="http://schemas.microsoft.com/office/drawing/2014/main" id="{F6494CB6-028B-BA4A-DAD3-A3CC2F10274C}"/>
              </a:ext>
            </a:extLst>
          </p:cNvPr>
          <p:cNvSpPr>
            <a:spLocks noGrp="1"/>
          </p:cNvSpPr>
          <p:nvPr>
            <p:ph sz="quarter" idx="16"/>
          </p:nvPr>
        </p:nvSpPr>
        <p:spPr/>
        <p:txBody>
          <a:bodyPr/>
          <a:lstStyle/>
          <a:p>
            <a:pPr marL="457200" indent="-457200">
              <a:buFont typeface="Wingdings" panose="05000000000000000000" pitchFamily="2" charset="2"/>
              <a:buChar char="§"/>
            </a:pPr>
            <a:r>
              <a:rPr lang="en-US" sz="2600" dirty="0"/>
              <a:t>Preliminary ISR PDFs have the same data and appear in the same format as the final reports except they have a preliminary watermark. </a:t>
            </a:r>
          </a:p>
          <a:p>
            <a:pPr marL="457200" lvl="0" indent="-457200" algn="l" rtl="0">
              <a:spcBef>
                <a:spcPts val="600"/>
              </a:spcBef>
              <a:spcAft>
                <a:spcPts val="0"/>
              </a:spcAft>
              <a:buFont typeface="Wingdings" panose="05000000000000000000" pitchFamily="2" charset="2"/>
              <a:buChar char="§"/>
            </a:pPr>
            <a:r>
              <a:rPr lang="en-US" sz="2600" dirty="0"/>
              <a:t>These preliminary reports are released before all Psychometric reviews have been completed, however student score results data does not typically change following these reviews. </a:t>
            </a:r>
          </a:p>
          <a:p>
            <a:pPr marL="457200" lvl="0" indent="-457200" algn="l" rtl="0">
              <a:spcBef>
                <a:spcPts val="600"/>
              </a:spcBef>
              <a:spcAft>
                <a:spcPts val="0"/>
              </a:spcAft>
              <a:buFont typeface="Wingdings" panose="05000000000000000000" pitchFamily="2" charset="2"/>
              <a:buChar char="§"/>
            </a:pPr>
            <a:r>
              <a:rPr lang="en-US" sz="2600" dirty="0"/>
              <a:t>Preliminary ISR PDFs will be replaced in ADAM by final ISRs once available. </a:t>
            </a:r>
          </a:p>
          <a:p>
            <a:endParaRPr lang="en-US" sz="3200" dirty="0"/>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10</a:t>
            </a:fld>
            <a:endParaRPr lang="en-US"/>
          </a:p>
        </p:txBody>
      </p:sp>
    </p:spTree>
    <p:extLst>
      <p:ext uri="{BB962C8B-B14F-4D97-AF65-F5344CB8AC3E}">
        <p14:creationId xmlns:p14="http://schemas.microsoft.com/office/powerpoint/2010/main" val="334300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Autofit/>
          </a:bodyPr>
          <a:lstStyle/>
          <a:p>
            <a:r>
              <a:rPr lang="en-US" sz="4000" b="1" dirty="0"/>
              <a:t>Preliminary Individual Student Report (ISR) PDF </a:t>
            </a:r>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11</a:t>
            </a:fld>
            <a:endParaRPr lang="en-US"/>
          </a:p>
        </p:txBody>
      </p:sp>
      <p:pic>
        <p:nvPicPr>
          <p:cNvPr id="6" name="Picture 5">
            <a:extLst>
              <a:ext uri="{FF2B5EF4-FFF2-40B4-BE49-F238E27FC236}">
                <a16:creationId xmlns:a16="http://schemas.microsoft.com/office/drawing/2014/main" id="{2D399898-053F-4A81-9E98-13DACE504A03}"/>
              </a:ext>
            </a:extLst>
          </p:cNvPr>
          <p:cNvPicPr>
            <a:picLocks noChangeAspect="1"/>
          </p:cNvPicPr>
          <p:nvPr/>
        </p:nvPicPr>
        <p:blipFill>
          <a:blip r:embed="rId2"/>
          <a:srcRect/>
          <a:stretch/>
        </p:blipFill>
        <p:spPr>
          <a:xfrm>
            <a:off x="6211044" y="1819610"/>
            <a:ext cx="3702656" cy="4796481"/>
          </a:xfrm>
          <a:prstGeom prst="rect">
            <a:avLst/>
          </a:prstGeom>
          <a:ln>
            <a:solidFill>
              <a:schemeClr val="bg2"/>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D5547CB7-2B65-41B0-B0E8-5B1F007684E3}"/>
              </a:ext>
            </a:extLst>
          </p:cNvPr>
          <p:cNvPicPr>
            <a:picLocks noChangeAspect="1"/>
          </p:cNvPicPr>
          <p:nvPr/>
        </p:nvPicPr>
        <p:blipFill>
          <a:blip r:embed="rId3"/>
          <a:srcRect/>
          <a:stretch/>
        </p:blipFill>
        <p:spPr>
          <a:xfrm>
            <a:off x="2170247" y="1816104"/>
            <a:ext cx="3674166" cy="4796481"/>
          </a:xfrm>
          <a:prstGeom prst="rect">
            <a:avLst/>
          </a:prstGeom>
          <a:ln>
            <a:solidFill>
              <a:schemeClr val="bg2"/>
            </a:solid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F23D8E42-1BCE-4DA8-9B66-FC76D58858D4}"/>
              </a:ext>
            </a:extLst>
          </p:cNvPr>
          <p:cNvSpPr/>
          <p:nvPr/>
        </p:nvSpPr>
        <p:spPr>
          <a:xfrm>
            <a:off x="9209088" y="1819609"/>
            <a:ext cx="706471" cy="193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109;p81">
            <a:extLst>
              <a:ext uri="{FF2B5EF4-FFF2-40B4-BE49-F238E27FC236}">
                <a16:creationId xmlns:a16="http://schemas.microsoft.com/office/drawing/2014/main" id="{EE106DAB-6297-7061-01BF-F88C766EBB2D}"/>
              </a:ext>
            </a:extLst>
          </p:cNvPr>
          <p:cNvSpPr/>
          <p:nvPr/>
        </p:nvSpPr>
        <p:spPr>
          <a:xfrm>
            <a:off x="1538773" y="5752603"/>
            <a:ext cx="987024" cy="403146"/>
          </a:xfrm>
          <a:prstGeom prst="rightArrow">
            <a:avLst>
              <a:gd name="adj1" fmla="val 50000"/>
              <a:gd name="adj2" fmla="val 50000"/>
            </a:avLst>
          </a:prstGeom>
          <a:solidFill>
            <a:srgbClr val="FF000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 name="Google Shape;1109;p81">
            <a:extLst>
              <a:ext uri="{FF2B5EF4-FFF2-40B4-BE49-F238E27FC236}">
                <a16:creationId xmlns:a16="http://schemas.microsoft.com/office/drawing/2014/main" id="{576AD33F-5022-9FE9-6A71-80D80600CABA}"/>
              </a:ext>
            </a:extLst>
          </p:cNvPr>
          <p:cNvSpPr/>
          <p:nvPr/>
        </p:nvSpPr>
        <p:spPr>
          <a:xfrm>
            <a:off x="1538773" y="3062074"/>
            <a:ext cx="987024" cy="403146"/>
          </a:xfrm>
          <a:prstGeom prst="rightArrow">
            <a:avLst>
              <a:gd name="adj1" fmla="val 50000"/>
              <a:gd name="adj2" fmla="val 50000"/>
            </a:avLst>
          </a:prstGeom>
          <a:solidFill>
            <a:srgbClr val="FF000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Content Placeholder 2">
            <a:extLst>
              <a:ext uri="{FF2B5EF4-FFF2-40B4-BE49-F238E27FC236}">
                <a16:creationId xmlns:a16="http://schemas.microsoft.com/office/drawing/2014/main" id="{C1DDDEA0-FD05-6DC4-E35B-1FBF4A29E3E2}"/>
              </a:ext>
            </a:extLst>
          </p:cNvPr>
          <p:cNvSpPr txBox="1">
            <a:spLocks/>
          </p:cNvSpPr>
          <p:nvPr/>
        </p:nvSpPr>
        <p:spPr>
          <a:xfrm>
            <a:off x="240632" y="2379326"/>
            <a:ext cx="1562984" cy="1768642"/>
          </a:xfrm>
          <a:prstGeom prst="roundRect">
            <a:avLst/>
          </a:prstGeom>
          <a:solidFill>
            <a:schemeClr val="bg1"/>
          </a:solidFill>
          <a:ln w="28575">
            <a:solidFill>
              <a:schemeClr val="tx2"/>
            </a:solidFill>
          </a:ln>
        </p:spPr>
        <p:txBody>
          <a:bodyPr anchor="t" anchorCtr="1"/>
          <a:lstStyle>
            <a:lvl1pPr marL="0" indent="0" algn="l" rtl="0" eaLnBrk="0" fontAlgn="base" hangingPunct="0">
              <a:lnSpc>
                <a:spcPct val="90000"/>
              </a:lnSpc>
              <a:spcBef>
                <a:spcPts val="10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No Spotlight link will be included on preliminary ISR PDFs</a:t>
            </a:r>
          </a:p>
        </p:txBody>
      </p:sp>
      <p:sp>
        <p:nvSpPr>
          <p:cNvPr id="10" name="Content Placeholder 2">
            <a:extLst>
              <a:ext uri="{FF2B5EF4-FFF2-40B4-BE49-F238E27FC236}">
                <a16:creationId xmlns:a16="http://schemas.microsoft.com/office/drawing/2014/main" id="{007687AB-2440-58AE-6226-6C843AC920EE}"/>
              </a:ext>
            </a:extLst>
          </p:cNvPr>
          <p:cNvSpPr txBox="1">
            <a:spLocks/>
          </p:cNvSpPr>
          <p:nvPr/>
        </p:nvSpPr>
        <p:spPr>
          <a:xfrm>
            <a:off x="240632" y="5240689"/>
            <a:ext cx="1562984" cy="1426974"/>
          </a:xfrm>
          <a:prstGeom prst="roundRect">
            <a:avLst/>
          </a:prstGeom>
          <a:solidFill>
            <a:schemeClr val="bg1"/>
          </a:solidFill>
          <a:ln w="28575">
            <a:solidFill>
              <a:schemeClr val="tx2"/>
            </a:solidFill>
          </a:ln>
        </p:spPr>
        <p:txBody>
          <a:bodyPr anchor="t" anchorCtr="1"/>
          <a:lstStyle>
            <a:lvl1pPr marL="0" indent="0" algn="l" rtl="0" eaLnBrk="0" fontAlgn="base" hangingPunct="0">
              <a:lnSpc>
                <a:spcPct val="90000"/>
              </a:lnSpc>
              <a:spcBef>
                <a:spcPts val="10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No growth data will be included on preliminary ISR PDFs</a:t>
            </a:r>
          </a:p>
        </p:txBody>
      </p:sp>
    </p:spTree>
    <p:extLst>
      <p:ext uri="{BB962C8B-B14F-4D97-AF65-F5344CB8AC3E}">
        <p14:creationId xmlns:p14="http://schemas.microsoft.com/office/powerpoint/2010/main" val="3796869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dirty="0"/>
              <a:t>Preliminary Individual Student Report (ISR)</a:t>
            </a:r>
          </a:p>
        </p:txBody>
      </p:sp>
      <p:sp>
        <p:nvSpPr>
          <p:cNvPr id="3" name="Content Placeholder 2">
            <a:extLst>
              <a:ext uri="{FF2B5EF4-FFF2-40B4-BE49-F238E27FC236}">
                <a16:creationId xmlns:a16="http://schemas.microsoft.com/office/drawing/2014/main" id="{D5FADEA1-D34A-43D4-81E4-BAB762ECF6C8}"/>
              </a:ext>
            </a:extLst>
          </p:cNvPr>
          <p:cNvSpPr>
            <a:spLocks noGrp="1"/>
          </p:cNvSpPr>
          <p:nvPr>
            <p:ph sz="quarter" idx="16"/>
          </p:nvPr>
        </p:nvSpPr>
        <p:spPr/>
        <p:txBody>
          <a:bodyPr/>
          <a:lstStyle/>
          <a:p>
            <a:pPr marL="285750" indent="-285750">
              <a:buFont typeface="Wingdings" panose="05000000000000000000" pitchFamily="2" charset="2"/>
              <a:buChar char="§"/>
            </a:pPr>
            <a:r>
              <a:rPr lang="en-US" sz="2400" dirty="0"/>
              <a:t>Preliminary ISRs are the first reports provided following the end of Summative testing.</a:t>
            </a:r>
          </a:p>
          <a:p>
            <a:pPr marL="742950" lvl="1" indent="-285750">
              <a:buFont typeface="Wingdings" panose="05000000000000000000" pitchFamily="2" charset="2"/>
              <a:buChar char="§"/>
            </a:pPr>
            <a:r>
              <a:rPr lang="en-US" sz="2200" dirty="0"/>
              <a:t>Available to view and download from Report Assets in ADAM as a PDF.</a:t>
            </a:r>
          </a:p>
          <a:p>
            <a:pPr marL="742950" lvl="1" indent="-285750">
              <a:buFont typeface="Wingdings" panose="05000000000000000000" pitchFamily="2" charset="2"/>
              <a:buChar char="§"/>
            </a:pPr>
            <a:r>
              <a:rPr lang="en-US" sz="2200" dirty="0"/>
              <a:t>Do </a:t>
            </a:r>
            <a:r>
              <a:rPr lang="en-US" sz="2200" b="1" u="sng" dirty="0"/>
              <a:t>not</a:t>
            </a:r>
            <a:r>
              <a:rPr lang="en-US" sz="2200" dirty="0"/>
              <a:t> contain student growth data or Spotlight video report QR code or link. </a:t>
            </a:r>
          </a:p>
          <a:p>
            <a:pPr marL="285750" indent="-285750">
              <a:buFont typeface="Wingdings" panose="05000000000000000000" pitchFamily="2" charset="2"/>
              <a:buChar char="§"/>
            </a:pPr>
            <a:r>
              <a:rPr lang="en-US" sz="2400" dirty="0"/>
              <a:t>As these reports are provided before all Psychometric review has been completed by Pearson, preliminary ISRs are subject to change.</a:t>
            </a:r>
          </a:p>
          <a:p>
            <a:pPr marL="742950" lvl="1" indent="-285750">
              <a:buFont typeface="Wingdings" panose="05000000000000000000" pitchFamily="2" charset="2"/>
              <a:buChar char="§"/>
            </a:pPr>
            <a:r>
              <a:rPr lang="en-US" sz="2200" dirty="0"/>
              <a:t>Significant changes to student score results are not to be expected.</a:t>
            </a:r>
          </a:p>
          <a:p>
            <a:pPr marL="285750" indent="-285750">
              <a:buFont typeface="Wingdings" panose="05000000000000000000" pitchFamily="2" charset="2"/>
              <a:buChar char="§"/>
            </a:pPr>
            <a:r>
              <a:rPr lang="en-US" sz="2400" dirty="0"/>
              <a:t>More information on the content of ISRs will be provided later in this training. </a:t>
            </a:r>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12</a:t>
            </a:fld>
            <a:endParaRPr lang="en-US"/>
          </a:p>
        </p:txBody>
      </p:sp>
    </p:spTree>
    <p:extLst>
      <p:ext uri="{BB962C8B-B14F-4D97-AF65-F5344CB8AC3E}">
        <p14:creationId xmlns:p14="http://schemas.microsoft.com/office/powerpoint/2010/main" val="3135553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a:t>Final Summative Reports</a:t>
            </a:r>
          </a:p>
        </p:txBody>
      </p:sp>
      <p:sp>
        <p:nvSpPr>
          <p:cNvPr id="3" name="Content Placeholder 2">
            <a:extLst>
              <a:ext uri="{FF2B5EF4-FFF2-40B4-BE49-F238E27FC236}">
                <a16:creationId xmlns:a16="http://schemas.microsoft.com/office/drawing/2014/main" id="{F6494CB6-028B-BA4A-DAD3-A3CC2F10274C}"/>
              </a:ext>
            </a:extLst>
          </p:cNvPr>
          <p:cNvSpPr>
            <a:spLocks noGrp="1"/>
          </p:cNvSpPr>
          <p:nvPr>
            <p:ph sz="quarter" idx="16"/>
          </p:nvPr>
        </p:nvSpPr>
        <p:spPr/>
        <p:txBody>
          <a:bodyPr numCol="2"/>
          <a:lstStyle/>
          <a:p>
            <a:pPr marL="457200" indent="-457200">
              <a:buFont typeface="Wingdings" panose="05000000000000000000" pitchFamily="2" charset="2"/>
              <a:buChar char="§"/>
            </a:pPr>
            <a:r>
              <a:rPr lang="en-US" sz="2600" dirty="0"/>
              <a:t>Content Standards Roster (PDF &amp; CSV)</a:t>
            </a:r>
          </a:p>
          <a:p>
            <a:pPr marL="457200" indent="-457200">
              <a:buFont typeface="Wingdings" panose="05000000000000000000" pitchFamily="2" charset="2"/>
              <a:buChar char="§"/>
            </a:pPr>
            <a:r>
              <a:rPr lang="en-US" sz="2600" dirty="0"/>
              <a:t>Demographic Performance Level Summary (PDF &amp; CSV)</a:t>
            </a:r>
          </a:p>
          <a:p>
            <a:pPr marL="457200" indent="-457200">
              <a:buFont typeface="Wingdings" panose="05000000000000000000" pitchFamily="2" charset="2"/>
              <a:buChar char="§"/>
            </a:pPr>
            <a:r>
              <a:rPr lang="en-US" sz="2600" dirty="0"/>
              <a:t>Evidence Statement Analysis (PDF &amp; CSV)</a:t>
            </a:r>
          </a:p>
          <a:p>
            <a:pPr marL="457200" indent="-457200">
              <a:buFont typeface="Wingdings" panose="05000000000000000000" pitchFamily="2" charset="2"/>
              <a:buChar char="§"/>
            </a:pPr>
            <a:endParaRPr lang="en-US" sz="2000" dirty="0"/>
          </a:p>
          <a:p>
            <a:pPr marL="457200" indent="-457200">
              <a:buFont typeface="Wingdings" panose="05000000000000000000" pitchFamily="2" charset="2"/>
              <a:buChar char="§"/>
            </a:pPr>
            <a:endParaRPr lang="en-US" sz="2800" dirty="0"/>
          </a:p>
          <a:p>
            <a:pPr marL="457200" indent="-457200">
              <a:buFont typeface="Wingdings" panose="05000000000000000000" pitchFamily="2" charset="2"/>
              <a:buChar char="§"/>
            </a:pPr>
            <a:endParaRPr lang="en-US" sz="2800" dirty="0"/>
          </a:p>
          <a:p>
            <a:pPr marL="457200" indent="-457200">
              <a:buFont typeface="Wingdings" panose="05000000000000000000" pitchFamily="2" charset="2"/>
              <a:buChar char="§"/>
            </a:pPr>
            <a:endParaRPr lang="en-US" sz="2800" dirty="0"/>
          </a:p>
          <a:p>
            <a:pPr marL="457200" indent="-457200">
              <a:buFont typeface="Wingdings" panose="05000000000000000000" pitchFamily="2" charset="2"/>
              <a:buChar char="§"/>
            </a:pPr>
            <a:r>
              <a:rPr lang="en-US" sz="2600" dirty="0"/>
              <a:t>Reporting Category Roster (PDF &amp; CSV)</a:t>
            </a:r>
          </a:p>
          <a:p>
            <a:pPr marL="457200" indent="-457200">
              <a:buFont typeface="Wingdings" panose="05000000000000000000" pitchFamily="2" charset="2"/>
              <a:buChar char="§"/>
            </a:pPr>
            <a:r>
              <a:rPr lang="en-US" sz="2600" dirty="0"/>
              <a:t>Individual Student Report (ISR) PDF with Growth data &amp; Spotlight QR code</a:t>
            </a:r>
          </a:p>
          <a:p>
            <a:pPr marL="914400" lvl="1" indent="-457200">
              <a:buFont typeface="Wingdings" panose="05000000000000000000" pitchFamily="2" charset="2"/>
              <a:buChar char="§"/>
            </a:pPr>
            <a:r>
              <a:rPr lang="en-US" sz="2400" dirty="0"/>
              <a:t>2 printed copies per student per subject area</a:t>
            </a:r>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13</a:t>
            </a:fld>
            <a:endParaRPr lang="en-US"/>
          </a:p>
        </p:txBody>
      </p:sp>
    </p:spTree>
    <p:extLst>
      <p:ext uri="{BB962C8B-B14F-4D97-AF65-F5344CB8AC3E}">
        <p14:creationId xmlns:p14="http://schemas.microsoft.com/office/powerpoint/2010/main" val="1187435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dirty="0"/>
              <a:t>Accessing Summative Reports in ADAM</a:t>
            </a:r>
          </a:p>
        </p:txBody>
      </p:sp>
      <p:sp>
        <p:nvSpPr>
          <p:cNvPr id="3" name="Content Placeholder 2">
            <a:extLst>
              <a:ext uri="{FF2B5EF4-FFF2-40B4-BE49-F238E27FC236}">
                <a16:creationId xmlns:a16="http://schemas.microsoft.com/office/drawing/2014/main" id="{F6494CB6-028B-BA4A-DAD3-A3CC2F10274C}"/>
              </a:ext>
            </a:extLst>
          </p:cNvPr>
          <p:cNvSpPr>
            <a:spLocks noGrp="1"/>
          </p:cNvSpPr>
          <p:nvPr>
            <p:ph sz="quarter" idx="17"/>
          </p:nvPr>
        </p:nvSpPr>
        <p:spPr>
          <a:xfrm>
            <a:off x="1183729" y="1893888"/>
            <a:ext cx="4542701" cy="4475162"/>
          </a:xfrm>
        </p:spPr>
        <p:txBody>
          <a:bodyPr anchor="ctr"/>
          <a:lstStyle/>
          <a:p>
            <a:pPr marL="342900" indent="-342900">
              <a:buFont typeface="Wingdings" panose="05000000000000000000" pitchFamily="2" charset="2"/>
              <a:buChar char="§"/>
            </a:pPr>
            <a:r>
              <a:rPr lang="en-US" sz="2400" dirty="0"/>
              <a:t>To access Summative reports, go to </a:t>
            </a:r>
            <a:r>
              <a:rPr lang="en-US" sz="2400" b="1" dirty="0"/>
              <a:t>Reporting</a:t>
            </a:r>
            <a:r>
              <a:rPr lang="en-US" sz="2400" dirty="0"/>
              <a:t> &gt; </a:t>
            </a:r>
            <a:r>
              <a:rPr lang="en-US" sz="2400" b="1" dirty="0"/>
              <a:t>Report Assets</a:t>
            </a:r>
            <a:r>
              <a:rPr lang="en-US" sz="2400" dirty="0"/>
              <a:t>.</a:t>
            </a:r>
          </a:p>
          <a:p>
            <a:pPr marL="342900" indent="-342900">
              <a:buFont typeface="Wingdings" panose="05000000000000000000" pitchFamily="2" charset="2"/>
              <a:buChar char="§"/>
            </a:pPr>
            <a:r>
              <a:rPr lang="en-US" sz="2400" dirty="0"/>
              <a:t>On the </a:t>
            </a:r>
            <a:r>
              <a:rPr lang="en-US" sz="2400" b="1" dirty="0"/>
              <a:t>My Scopes </a:t>
            </a:r>
            <a:r>
              <a:rPr lang="en-US" sz="2400" dirty="0"/>
              <a:t>tab, your files are grouped by organization.</a:t>
            </a:r>
          </a:p>
          <a:p>
            <a:pPr marL="342900" indent="-342900">
              <a:buFont typeface="Wingdings" panose="05000000000000000000" pitchFamily="2" charset="2"/>
              <a:buChar char="§"/>
            </a:pPr>
            <a:r>
              <a:rPr lang="en-US" sz="2400" dirty="0"/>
              <a:t>On the </a:t>
            </a:r>
            <a:r>
              <a:rPr lang="en-US" sz="2400" b="1" dirty="0"/>
              <a:t>Files</a:t>
            </a:r>
            <a:r>
              <a:rPr lang="en-US" sz="2400" dirty="0"/>
              <a:t> tab, your files are listed alphanumerically. You can also drill down by year &amp; report type.</a:t>
            </a:r>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6"/>
          </p:nvPr>
        </p:nvSpPr>
        <p:spPr/>
        <p:txBody>
          <a:bodyPr/>
          <a:lstStyle/>
          <a:p>
            <a:pPr>
              <a:defRPr/>
            </a:pPr>
            <a:fld id="{EEAC2BAD-9516-2B47-9900-7FC05ED2F002}" type="slidenum">
              <a:rPr lang="en-US" smtClean="0"/>
              <a:pPr>
                <a:defRPr/>
              </a:pPr>
              <a:t>14</a:t>
            </a:fld>
            <a:endParaRPr lang="en-US"/>
          </a:p>
        </p:txBody>
      </p:sp>
      <p:pic>
        <p:nvPicPr>
          <p:cNvPr id="8" name="Picture 7">
            <a:extLst>
              <a:ext uri="{FF2B5EF4-FFF2-40B4-BE49-F238E27FC236}">
                <a16:creationId xmlns:a16="http://schemas.microsoft.com/office/drawing/2014/main" id="{4AFA2AC5-22A5-4E3E-A7EB-61475DFDA8F8}"/>
              </a:ext>
            </a:extLst>
          </p:cNvPr>
          <p:cNvPicPr>
            <a:picLocks noChangeAspect="1"/>
          </p:cNvPicPr>
          <p:nvPr/>
        </p:nvPicPr>
        <p:blipFill>
          <a:blip r:embed="rId2"/>
          <a:srcRect/>
          <a:stretch/>
        </p:blipFill>
        <p:spPr>
          <a:xfrm>
            <a:off x="5756850" y="4287382"/>
            <a:ext cx="6079817" cy="1861543"/>
          </a:xfrm>
          <a:prstGeom prst="rect">
            <a:avLst/>
          </a:prstGeom>
          <a:ln>
            <a:solidFill>
              <a:schemeClr val="bg2"/>
            </a:solidFill>
          </a:ln>
          <a:effectLst>
            <a:outerShdw blurRad="50800" dist="38100" dir="2700000" algn="tl" rotWithShape="0">
              <a:prstClr val="black">
                <a:alpha val="40000"/>
              </a:prstClr>
            </a:outerShdw>
          </a:effectLst>
        </p:spPr>
      </p:pic>
      <p:pic>
        <p:nvPicPr>
          <p:cNvPr id="10" name="Picture 9" descr="A screenshot of a computer&#10;&#10;Description automatically generated">
            <a:extLst>
              <a:ext uri="{FF2B5EF4-FFF2-40B4-BE49-F238E27FC236}">
                <a16:creationId xmlns:a16="http://schemas.microsoft.com/office/drawing/2014/main" id="{48C976EB-1A6C-E10B-3CCD-D86A652BC4F7}"/>
              </a:ext>
            </a:extLst>
          </p:cNvPr>
          <p:cNvPicPr>
            <a:picLocks noChangeAspect="1"/>
          </p:cNvPicPr>
          <p:nvPr/>
        </p:nvPicPr>
        <p:blipFill>
          <a:blip r:embed="rId3"/>
          <a:stretch>
            <a:fillRect/>
          </a:stretch>
        </p:blipFill>
        <p:spPr>
          <a:xfrm>
            <a:off x="5909310" y="1940012"/>
            <a:ext cx="5774899" cy="2008183"/>
          </a:xfrm>
          <a:prstGeom prst="rect">
            <a:avLst/>
          </a:prstGeom>
          <a:ln>
            <a:solidFill>
              <a:schemeClr val="bg2"/>
            </a:solidFill>
          </a:ln>
          <a:effectLst>
            <a:outerShdw blurRad="50800" dist="38100" dir="2700000" algn="tl" rotWithShape="0">
              <a:prstClr val="black">
                <a:alpha val="40000"/>
              </a:prstClr>
            </a:outerShdw>
          </a:effectLst>
        </p:spPr>
      </p:pic>
      <p:sp>
        <p:nvSpPr>
          <p:cNvPr id="12" name="Google Shape;1109;p81">
            <a:extLst>
              <a:ext uri="{FF2B5EF4-FFF2-40B4-BE49-F238E27FC236}">
                <a16:creationId xmlns:a16="http://schemas.microsoft.com/office/drawing/2014/main" id="{3DC31BF3-69A0-491E-B2D2-43402659A560}"/>
              </a:ext>
            </a:extLst>
          </p:cNvPr>
          <p:cNvSpPr/>
          <p:nvPr/>
        </p:nvSpPr>
        <p:spPr>
          <a:xfrm rot="5400000">
            <a:off x="8382414" y="3879544"/>
            <a:ext cx="987024" cy="403146"/>
          </a:xfrm>
          <a:prstGeom prst="rightArrow">
            <a:avLst>
              <a:gd name="adj1" fmla="val 50000"/>
              <a:gd name="adj2" fmla="val 50000"/>
            </a:avLst>
          </a:prstGeom>
          <a:solidFill>
            <a:srgbClr val="FF000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23314803"/>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a:t>Content Standards Roster PDF</a:t>
            </a:r>
          </a:p>
        </p:txBody>
      </p:sp>
      <p:pic>
        <p:nvPicPr>
          <p:cNvPr id="6" name="Content Placeholder 5">
            <a:extLst>
              <a:ext uri="{FF2B5EF4-FFF2-40B4-BE49-F238E27FC236}">
                <a16:creationId xmlns:a16="http://schemas.microsoft.com/office/drawing/2014/main" id="{67F48211-492F-4B20-98B5-400E3C8E71B8}"/>
              </a:ext>
            </a:extLst>
          </p:cNvPr>
          <p:cNvPicPr>
            <a:picLocks noGrp="1" noChangeAspect="1"/>
          </p:cNvPicPr>
          <p:nvPr>
            <p:ph sz="quarter" idx="16"/>
          </p:nvPr>
        </p:nvPicPr>
        <p:blipFill>
          <a:blip r:embed="rId2"/>
          <a:srcRect/>
          <a:stretch/>
        </p:blipFill>
        <p:spPr>
          <a:xfrm>
            <a:off x="2782866" y="1533544"/>
            <a:ext cx="6626268" cy="5137131"/>
          </a:xfrm>
          <a:ln>
            <a:solidFill>
              <a:schemeClr val="bg2"/>
            </a:solidFill>
          </a:ln>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15</a:t>
            </a:fld>
            <a:endParaRPr lang="en-US"/>
          </a:p>
        </p:txBody>
      </p:sp>
      <p:sp>
        <p:nvSpPr>
          <p:cNvPr id="3" name="Content Placeholder 2">
            <a:extLst>
              <a:ext uri="{FF2B5EF4-FFF2-40B4-BE49-F238E27FC236}">
                <a16:creationId xmlns:a16="http://schemas.microsoft.com/office/drawing/2014/main" id="{905DC16E-5377-6ADC-BD62-1C1DD4BD448D}"/>
              </a:ext>
            </a:extLst>
          </p:cNvPr>
          <p:cNvSpPr txBox="1">
            <a:spLocks/>
          </p:cNvSpPr>
          <p:nvPr/>
        </p:nvSpPr>
        <p:spPr>
          <a:xfrm>
            <a:off x="10067238" y="2988010"/>
            <a:ext cx="1885050" cy="2683041"/>
          </a:xfrm>
          <a:prstGeom prst="roundRect">
            <a:avLst/>
          </a:prstGeom>
          <a:ln w="28575">
            <a:solidFill>
              <a:schemeClr val="tx2"/>
            </a:solidFill>
          </a:ln>
        </p:spPr>
        <p:txBody>
          <a:bodyPr anchor="t" anchorCtr="1"/>
          <a:lstStyle>
            <a:lvl1pPr marL="0" indent="0" algn="l" rtl="0" eaLnBrk="0" fontAlgn="base" hangingPunct="0">
              <a:lnSpc>
                <a:spcPct val="90000"/>
              </a:lnSpc>
              <a:spcBef>
                <a:spcPts val="10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Student performance on each standard within the test is compared to overall performance at the Bureau level.</a:t>
            </a:r>
          </a:p>
        </p:txBody>
      </p:sp>
      <p:pic>
        <p:nvPicPr>
          <p:cNvPr id="5" name="Picture 4">
            <a:extLst>
              <a:ext uri="{FF2B5EF4-FFF2-40B4-BE49-F238E27FC236}">
                <a16:creationId xmlns:a16="http://schemas.microsoft.com/office/drawing/2014/main" id="{3B35E0B1-CD75-A2C9-2953-115D952C9411}"/>
              </a:ext>
            </a:extLst>
          </p:cNvPr>
          <p:cNvPicPr>
            <a:picLocks noChangeAspect="1"/>
          </p:cNvPicPr>
          <p:nvPr/>
        </p:nvPicPr>
        <p:blipFill>
          <a:blip r:embed="rId3"/>
          <a:stretch>
            <a:fillRect/>
          </a:stretch>
        </p:blipFill>
        <p:spPr>
          <a:xfrm rot="10800000">
            <a:off x="9085697" y="4128345"/>
            <a:ext cx="981541" cy="402371"/>
          </a:xfrm>
          <a:prstGeom prst="rect">
            <a:avLst/>
          </a:prstGeom>
        </p:spPr>
      </p:pic>
    </p:spTree>
    <p:extLst>
      <p:ext uri="{BB962C8B-B14F-4D97-AF65-F5344CB8AC3E}">
        <p14:creationId xmlns:p14="http://schemas.microsoft.com/office/powerpoint/2010/main" val="4173730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dirty="0"/>
              <a:t>Content Standards Roster PDF</a:t>
            </a:r>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16</a:t>
            </a:fld>
            <a:endParaRPr lang="en-US"/>
          </a:p>
        </p:txBody>
      </p:sp>
      <p:sp>
        <p:nvSpPr>
          <p:cNvPr id="5" name="Content Placeholder 4">
            <a:extLst>
              <a:ext uri="{FF2B5EF4-FFF2-40B4-BE49-F238E27FC236}">
                <a16:creationId xmlns:a16="http://schemas.microsoft.com/office/drawing/2014/main" id="{7DF99AF1-8DDA-4C77-B3CE-003ABF530E42}"/>
              </a:ext>
            </a:extLst>
          </p:cNvPr>
          <p:cNvSpPr>
            <a:spLocks noGrp="1"/>
          </p:cNvSpPr>
          <p:nvPr>
            <p:ph sz="quarter" idx="16"/>
          </p:nvPr>
        </p:nvSpPr>
        <p:spPr/>
        <p:txBody>
          <a:bodyPr/>
          <a:lstStyle/>
          <a:p>
            <a:pPr marL="342900" indent="-342900">
              <a:buFont typeface="Wingdings" panose="05000000000000000000" pitchFamily="2" charset="2"/>
              <a:buChar char="§"/>
            </a:pPr>
            <a:r>
              <a:rPr lang="en-US" sz="2600" dirty="0"/>
              <a:t>The Content Standards Roster displays the performance of students on individual standards within each content area of a given test.</a:t>
            </a:r>
          </a:p>
          <a:p>
            <a:pPr marL="342900" indent="-342900">
              <a:buFont typeface="Wingdings" panose="05000000000000000000" pitchFamily="2" charset="2"/>
              <a:buChar char="§"/>
            </a:pPr>
            <a:r>
              <a:rPr lang="en-US" sz="2600" dirty="0"/>
              <a:t>The State Average Percent Points Achieved (the average of all Bureau students) and Student Percent Points Achieved (the individual student score at the school level) are provided.</a:t>
            </a:r>
          </a:p>
          <a:p>
            <a:pPr marL="342900" indent="-342900">
              <a:buFont typeface="Wingdings" panose="05000000000000000000" pitchFamily="2" charset="2"/>
              <a:buChar char="§"/>
            </a:pPr>
            <a:r>
              <a:rPr lang="en-US" sz="2600" dirty="0"/>
              <a:t>This report displays whether each student exceeded, met, or did not yet meet the percentage points achieved at the Bureau level on each standard. </a:t>
            </a:r>
          </a:p>
        </p:txBody>
      </p:sp>
    </p:spTree>
    <p:extLst>
      <p:ext uri="{BB962C8B-B14F-4D97-AF65-F5344CB8AC3E}">
        <p14:creationId xmlns:p14="http://schemas.microsoft.com/office/powerpoint/2010/main" val="3808299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dirty="0"/>
              <a:t>Content Standards Roster Companion File</a:t>
            </a:r>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17</a:t>
            </a:fld>
            <a:endParaRPr lang="en-US"/>
          </a:p>
        </p:txBody>
      </p:sp>
      <p:sp>
        <p:nvSpPr>
          <p:cNvPr id="6" name="Content Placeholder 4">
            <a:extLst>
              <a:ext uri="{FF2B5EF4-FFF2-40B4-BE49-F238E27FC236}">
                <a16:creationId xmlns:a16="http://schemas.microsoft.com/office/drawing/2014/main" id="{05E76251-70AB-6AC5-E856-FE8B4F0DB587}"/>
              </a:ext>
            </a:extLst>
          </p:cNvPr>
          <p:cNvSpPr>
            <a:spLocks noGrp="1"/>
          </p:cNvSpPr>
          <p:nvPr>
            <p:ph sz="quarter" idx="16"/>
          </p:nvPr>
        </p:nvSpPr>
        <p:spPr>
          <a:xfrm>
            <a:off x="1183729" y="1893888"/>
            <a:ext cx="9972675" cy="4475162"/>
          </a:xfrm>
        </p:spPr>
        <p:txBody>
          <a:bodyPr/>
          <a:lstStyle/>
          <a:p>
            <a:pPr marL="342900" indent="-342900">
              <a:buFont typeface="Wingdings" panose="05000000000000000000" pitchFamily="2" charset="2"/>
              <a:buChar char="§"/>
            </a:pPr>
            <a:r>
              <a:rPr lang="en-US" sz="2600" dirty="0"/>
              <a:t>The Content Standards Roster report has a CSV companion file that contains the information provided within the PDF in a data file format.</a:t>
            </a:r>
          </a:p>
          <a:p>
            <a:pPr marL="342900" indent="-342900">
              <a:buFont typeface="Wingdings" panose="05000000000000000000" pitchFamily="2" charset="2"/>
              <a:buChar char="§"/>
            </a:pPr>
            <a:r>
              <a:rPr lang="en-US" sz="2600" dirty="0"/>
              <a:t>Companion file layouts will break down:</a:t>
            </a:r>
          </a:p>
          <a:p>
            <a:pPr marL="914400" lvl="1" indent="-457200">
              <a:buFont typeface="+mj-lt"/>
              <a:buAutoNum type="arabicPeriod"/>
            </a:pPr>
            <a:r>
              <a:rPr lang="en-US" sz="2400" dirty="0"/>
              <a:t>CSV Column</a:t>
            </a:r>
          </a:p>
          <a:p>
            <a:pPr marL="914400" lvl="1" indent="-457200">
              <a:buFont typeface="+mj-lt"/>
              <a:buAutoNum type="arabicPeriod"/>
            </a:pPr>
            <a:r>
              <a:rPr lang="en-US" sz="2400" dirty="0"/>
              <a:t>CSV Header Name</a:t>
            </a:r>
          </a:p>
          <a:p>
            <a:pPr marL="914400" lvl="1" indent="-457200">
              <a:buFont typeface="+mj-lt"/>
              <a:buAutoNum type="arabicPeriod"/>
            </a:pPr>
            <a:r>
              <a:rPr lang="en-US" sz="2400" dirty="0"/>
              <a:t>Valid Values</a:t>
            </a:r>
          </a:p>
          <a:p>
            <a:pPr marL="342900" indent="-342900">
              <a:buFont typeface="Wingdings" panose="05000000000000000000" pitchFamily="2" charset="2"/>
              <a:buChar char="§"/>
            </a:pPr>
            <a:r>
              <a:rPr lang="en-US" sz="2600" dirty="0"/>
              <a:t>Companion file layouts can be found at </a:t>
            </a:r>
            <a:r>
              <a:rPr lang="en-US" sz="2600" dirty="0">
                <a:solidFill>
                  <a:schemeClr val="tx2"/>
                </a:solidFill>
                <a:hlinkClick r:id="rId2">
                  <a:extLst>
                    <a:ext uri="{A12FA001-AC4F-418D-AE19-62706E023703}">
                      <ahyp:hlinkClr xmlns:ahyp="http://schemas.microsoft.com/office/drawing/2018/hyperlinkcolor" val="tx"/>
                    </a:ext>
                  </a:extLst>
                </a:hlinkClick>
              </a:rPr>
              <a:t>https://bie.mypearsonsupport.com/reporting/</a:t>
            </a:r>
            <a:r>
              <a:rPr lang="en-US" sz="2600" dirty="0"/>
              <a:t>.</a:t>
            </a:r>
            <a:endParaRPr lang="en-US" sz="2600" dirty="0">
              <a:solidFill>
                <a:schemeClr val="tx2"/>
              </a:solidFill>
            </a:endParaRPr>
          </a:p>
        </p:txBody>
      </p:sp>
    </p:spTree>
    <p:extLst>
      <p:ext uri="{BB962C8B-B14F-4D97-AF65-F5344CB8AC3E}">
        <p14:creationId xmlns:p14="http://schemas.microsoft.com/office/powerpoint/2010/main" val="687856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Autofit/>
          </a:bodyPr>
          <a:lstStyle/>
          <a:p>
            <a:r>
              <a:rPr lang="en-US" sz="4000" b="1" dirty="0"/>
              <a:t>Demographic Performance Level Summary PDF</a:t>
            </a:r>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18</a:t>
            </a:fld>
            <a:endParaRPr lang="en-US"/>
          </a:p>
        </p:txBody>
      </p:sp>
      <p:pic>
        <p:nvPicPr>
          <p:cNvPr id="5" name="Content Placeholder 5">
            <a:extLst>
              <a:ext uri="{FF2B5EF4-FFF2-40B4-BE49-F238E27FC236}">
                <a16:creationId xmlns:a16="http://schemas.microsoft.com/office/drawing/2014/main" id="{84F03DF6-BECE-4414-B32A-C17FDD603DC4}"/>
              </a:ext>
            </a:extLst>
          </p:cNvPr>
          <p:cNvPicPr>
            <a:picLocks noChangeAspect="1"/>
          </p:cNvPicPr>
          <p:nvPr/>
        </p:nvPicPr>
        <p:blipFill>
          <a:blip r:embed="rId2"/>
          <a:srcRect/>
          <a:stretch/>
        </p:blipFill>
        <p:spPr>
          <a:xfrm>
            <a:off x="2744261" y="1698082"/>
            <a:ext cx="6334477" cy="4880035"/>
          </a:xfrm>
          <a:prstGeom prst="rect">
            <a:avLst/>
          </a:prstGeom>
          <a:ln>
            <a:solidFill>
              <a:schemeClr val="bg2"/>
            </a:solidFill>
          </a:ln>
          <a:effectLst>
            <a:outerShdw blurRad="50800" dist="38100" dir="2700000" algn="tl" rotWithShape="0">
              <a:prstClr val="black">
                <a:alpha val="40000"/>
              </a:prstClr>
            </a:outerShdw>
          </a:effectLst>
        </p:spPr>
      </p:pic>
      <p:sp>
        <p:nvSpPr>
          <p:cNvPr id="9" name="Google Shape;1109;p81">
            <a:extLst>
              <a:ext uri="{FF2B5EF4-FFF2-40B4-BE49-F238E27FC236}">
                <a16:creationId xmlns:a16="http://schemas.microsoft.com/office/drawing/2014/main" id="{F7BB35D3-9F26-4082-906C-D7F453AFE561}"/>
              </a:ext>
            </a:extLst>
          </p:cNvPr>
          <p:cNvSpPr/>
          <p:nvPr/>
        </p:nvSpPr>
        <p:spPr>
          <a:xfrm>
            <a:off x="1938644" y="4741289"/>
            <a:ext cx="987024" cy="403146"/>
          </a:xfrm>
          <a:prstGeom prst="rightArrow">
            <a:avLst>
              <a:gd name="adj1" fmla="val 50000"/>
              <a:gd name="adj2" fmla="val 50000"/>
            </a:avLst>
          </a:prstGeom>
          <a:solidFill>
            <a:srgbClr val="FF000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Content Placeholder 2">
            <a:extLst>
              <a:ext uri="{FF2B5EF4-FFF2-40B4-BE49-F238E27FC236}">
                <a16:creationId xmlns:a16="http://schemas.microsoft.com/office/drawing/2014/main" id="{2A203B6F-A5EE-8E22-6C12-49B63B83847B}"/>
              </a:ext>
            </a:extLst>
          </p:cNvPr>
          <p:cNvSpPr txBox="1">
            <a:spLocks/>
          </p:cNvSpPr>
          <p:nvPr/>
        </p:nvSpPr>
        <p:spPr>
          <a:xfrm>
            <a:off x="9825742" y="3595532"/>
            <a:ext cx="1786274" cy="2291514"/>
          </a:xfrm>
          <a:prstGeom prst="roundRect">
            <a:avLst/>
          </a:prstGeom>
          <a:ln w="28575">
            <a:solidFill>
              <a:schemeClr val="tx2"/>
            </a:solidFill>
          </a:ln>
        </p:spPr>
        <p:txBody>
          <a:bodyPr anchor="t" anchorCtr="1"/>
          <a:lstStyle>
            <a:lvl1pPr marL="0" indent="0" algn="l" rtl="0" eaLnBrk="0" fontAlgn="base" hangingPunct="0">
              <a:lnSpc>
                <a:spcPct val="90000"/>
              </a:lnSpc>
              <a:spcBef>
                <a:spcPts val="10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If less than 10 students are represented within a given demographic subgroup, data will be suppressed.</a:t>
            </a:r>
          </a:p>
        </p:txBody>
      </p:sp>
      <p:pic>
        <p:nvPicPr>
          <p:cNvPr id="11" name="Picture 10">
            <a:extLst>
              <a:ext uri="{FF2B5EF4-FFF2-40B4-BE49-F238E27FC236}">
                <a16:creationId xmlns:a16="http://schemas.microsoft.com/office/drawing/2014/main" id="{010277F5-8529-E960-6E26-300956DDEBB4}"/>
              </a:ext>
            </a:extLst>
          </p:cNvPr>
          <p:cNvPicPr>
            <a:picLocks noChangeAspect="1"/>
          </p:cNvPicPr>
          <p:nvPr/>
        </p:nvPicPr>
        <p:blipFill>
          <a:blip r:embed="rId3"/>
          <a:stretch>
            <a:fillRect/>
          </a:stretch>
        </p:blipFill>
        <p:spPr>
          <a:xfrm rot="10800000">
            <a:off x="8844201" y="4540103"/>
            <a:ext cx="981541" cy="402371"/>
          </a:xfrm>
          <a:prstGeom prst="rect">
            <a:avLst/>
          </a:prstGeom>
        </p:spPr>
      </p:pic>
      <p:sp>
        <p:nvSpPr>
          <p:cNvPr id="6" name="Content Placeholder 2">
            <a:extLst>
              <a:ext uri="{FF2B5EF4-FFF2-40B4-BE49-F238E27FC236}">
                <a16:creationId xmlns:a16="http://schemas.microsoft.com/office/drawing/2014/main" id="{C6073032-CCC3-43B1-8EA4-C4A1D535B945}"/>
              </a:ext>
            </a:extLst>
          </p:cNvPr>
          <p:cNvSpPr txBox="1">
            <a:spLocks/>
          </p:cNvSpPr>
          <p:nvPr/>
        </p:nvSpPr>
        <p:spPr>
          <a:xfrm>
            <a:off x="241072" y="3457064"/>
            <a:ext cx="1885314" cy="2959768"/>
          </a:xfrm>
          <a:prstGeom prst="roundRect">
            <a:avLst/>
          </a:prstGeom>
          <a:solidFill>
            <a:schemeClr val="bg1"/>
          </a:solidFill>
          <a:ln w="28575">
            <a:solidFill>
              <a:schemeClr val="tx2"/>
            </a:solidFill>
          </a:ln>
        </p:spPr>
        <p:txBody>
          <a:bodyPr anchor="t" anchorCtr="1"/>
          <a:lstStyle>
            <a:lvl1pPr marL="0" indent="0" algn="l" rtl="0" eaLnBrk="0" fontAlgn="base" hangingPunct="0">
              <a:lnSpc>
                <a:spcPct val="90000"/>
              </a:lnSpc>
              <a:spcBef>
                <a:spcPts val="10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Performance levels are broken down by each demographic subgroup, which are indicated on the student record in ADAM. </a:t>
            </a:r>
          </a:p>
        </p:txBody>
      </p:sp>
    </p:spTree>
    <p:extLst>
      <p:ext uri="{BB962C8B-B14F-4D97-AF65-F5344CB8AC3E}">
        <p14:creationId xmlns:p14="http://schemas.microsoft.com/office/powerpoint/2010/main" val="2681279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Autofit/>
          </a:bodyPr>
          <a:lstStyle/>
          <a:p>
            <a:r>
              <a:rPr lang="en-US" sz="4000" b="1" dirty="0"/>
              <a:t>Demographic Performance Level Summary PDF</a:t>
            </a:r>
          </a:p>
        </p:txBody>
      </p:sp>
      <p:sp>
        <p:nvSpPr>
          <p:cNvPr id="3" name="Content Placeholder 2">
            <a:extLst>
              <a:ext uri="{FF2B5EF4-FFF2-40B4-BE49-F238E27FC236}">
                <a16:creationId xmlns:a16="http://schemas.microsoft.com/office/drawing/2014/main" id="{2C371AA9-AE99-4421-8066-B4F935C89AF7}"/>
              </a:ext>
            </a:extLst>
          </p:cNvPr>
          <p:cNvSpPr>
            <a:spLocks noGrp="1"/>
          </p:cNvSpPr>
          <p:nvPr>
            <p:ph sz="quarter" idx="16"/>
          </p:nvPr>
        </p:nvSpPr>
        <p:spPr/>
        <p:txBody>
          <a:bodyPr lIns="91440" tIns="45720" rIns="91440" bIns="45720" anchor="t"/>
          <a:lstStyle/>
          <a:p>
            <a:pPr marL="285750" indent="-285750">
              <a:buFont typeface="Wingdings" panose="05000000000000000000" pitchFamily="2" charset="2"/>
              <a:buChar char="§"/>
            </a:pPr>
            <a:r>
              <a:rPr lang="en-US" sz="2200">
                <a:latin typeface="Open Sans Light"/>
                <a:ea typeface="Open Sans Light"/>
                <a:cs typeface="Open Sans Light"/>
              </a:rPr>
              <a:t>The Demographic Performance Level Summary provides an overview of the performance levels for demographic subgroups.</a:t>
            </a:r>
          </a:p>
          <a:p>
            <a:pPr marL="285750" indent="-285750">
              <a:buFont typeface="Wingdings" panose="05000000000000000000" pitchFamily="2" charset="2"/>
              <a:buChar char="§"/>
            </a:pPr>
            <a:r>
              <a:rPr lang="en-US" sz="2200">
                <a:latin typeface="Open Sans Light"/>
                <a:ea typeface="Open Sans Light"/>
                <a:cs typeface="Open Sans Light"/>
              </a:rPr>
              <a:t> Subgroups could include:</a:t>
            </a:r>
          </a:p>
          <a:p>
            <a:pPr marL="742950" lvl="1" indent="-285750">
              <a:buFont typeface="Wingdings" panose="05000000000000000000" pitchFamily="2" charset="2"/>
              <a:buChar char="§"/>
            </a:pPr>
            <a:r>
              <a:rPr lang="en-US" sz="2000">
                <a:latin typeface="Open Sans Light"/>
                <a:ea typeface="Open Sans Light"/>
                <a:cs typeface="Open Sans Light"/>
              </a:rPr>
              <a:t>Ethnicity/Race</a:t>
            </a:r>
          </a:p>
          <a:p>
            <a:pPr marL="742950" lvl="1" indent="-285750">
              <a:buFont typeface="Wingdings" panose="05000000000000000000" pitchFamily="2" charset="2"/>
              <a:buChar char="§"/>
            </a:pPr>
            <a:r>
              <a:rPr lang="en-US" sz="2000">
                <a:latin typeface="Open Sans Light"/>
                <a:ea typeface="Open Sans Light"/>
                <a:cs typeface="Open Sans Light"/>
              </a:rPr>
              <a:t>English Language Learner – Yes or No</a:t>
            </a:r>
          </a:p>
          <a:p>
            <a:pPr marL="742950" lvl="1" indent="-285750">
              <a:buFont typeface="Wingdings" panose="05000000000000000000" pitchFamily="2" charset="2"/>
              <a:buChar char="§"/>
            </a:pPr>
            <a:r>
              <a:rPr lang="en-US" sz="2000">
                <a:latin typeface="Open Sans Light"/>
                <a:ea typeface="Open Sans Light"/>
                <a:cs typeface="Open Sans Light"/>
              </a:rPr>
              <a:t>IEP – Yes or No</a:t>
            </a:r>
          </a:p>
          <a:p>
            <a:pPr marL="742950" lvl="1" indent="-285750">
              <a:buFont typeface="Wingdings" panose="05000000000000000000" pitchFamily="2" charset="2"/>
              <a:buChar char="§"/>
            </a:pPr>
            <a:r>
              <a:rPr lang="en-US" sz="2000">
                <a:latin typeface="Open Sans Light"/>
                <a:ea typeface="Open Sans Light"/>
                <a:cs typeface="Open Sans Light"/>
              </a:rPr>
              <a:t>Gender – Female or Male</a:t>
            </a:r>
          </a:p>
          <a:p>
            <a:pPr marL="285750" indent="-285750">
              <a:buFont typeface="Wingdings" panose="05000000000000000000" pitchFamily="2" charset="2"/>
              <a:buChar char="§"/>
            </a:pPr>
            <a:r>
              <a:rPr lang="en-US" sz="2200">
                <a:latin typeface="Open Sans Light"/>
                <a:ea typeface="Open Sans Light"/>
                <a:cs typeface="Open Sans Light"/>
              </a:rPr>
              <a:t>The number of students in each subgroup is provided along with the performance level breakdown for that subgroup. </a:t>
            </a:r>
          </a:p>
          <a:p>
            <a:endParaRPr lang="en-US" sz="2000" dirty="0"/>
          </a:p>
          <a:p>
            <a:r>
              <a:rPr lang="en-US" sz="2000" b="1">
                <a:latin typeface="Open Sans Light"/>
                <a:ea typeface="Open Sans Light"/>
                <a:cs typeface="Open Sans Light"/>
              </a:rPr>
              <a:t>NOTE:</a:t>
            </a:r>
            <a:r>
              <a:rPr lang="en-US" sz="2000">
                <a:latin typeface="Open Sans Light"/>
                <a:ea typeface="Open Sans Light"/>
                <a:cs typeface="Open Sans Light"/>
              </a:rPr>
              <a:t> If there are fewer than 10 students within a given subgroup, the performance level data for that subgroup will be suppressed to protect student personally identifiable information (PII). </a:t>
            </a:r>
          </a:p>
          <a:p>
            <a:pPr marL="285750" indent="-285750">
              <a:buFont typeface="Wingdings" panose="05000000000000000000" pitchFamily="2" charset="2"/>
              <a:buChar char="§"/>
            </a:pPr>
            <a:endParaRPr lang="en-US" sz="2000" dirty="0"/>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19</a:t>
            </a:fld>
            <a:endParaRPr lang="en-US"/>
          </a:p>
        </p:txBody>
      </p:sp>
    </p:spTree>
    <p:extLst>
      <p:ext uri="{BB962C8B-B14F-4D97-AF65-F5344CB8AC3E}">
        <p14:creationId xmlns:p14="http://schemas.microsoft.com/office/powerpoint/2010/main" val="1226767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729" y="571500"/>
            <a:ext cx="9966871" cy="1119188"/>
          </a:xfrm>
        </p:spPr>
        <p:txBody>
          <a:bodyPr anchor="ctr">
            <a:normAutofit/>
          </a:bodyPr>
          <a:lstStyle/>
          <a:p>
            <a:r>
              <a:rPr lang="en-US" sz="4000" b="1"/>
              <a:t>Welcome</a:t>
            </a:r>
          </a:p>
        </p:txBody>
      </p:sp>
      <p:sp>
        <p:nvSpPr>
          <p:cNvPr id="3" name="Content Placeholder 2"/>
          <p:cNvSpPr>
            <a:spLocks noGrp="1"/>
          </p:cNvSpPr>
          <p:nvPr>
            <p:ph sz="quarter" idx="16"/>
          </p:nvPr>
        </p:nvSpPr>
        <p:spPr>
          <a:xfrm>
            <a:off x="1183729" y="2012951"/>
            <a:ext cx="9972675" cy="4475162"/>
          </a:xfrm>
        </p:spPr>
        <p:txBody>
          <a:bodyPr>
            <a:normAutofit/>
          </a:bodyPr>
          <a:lstStyle/>
          <a:p>
            <a:pPr marL="0" indent="0">
              <a:buClr>
                <a:schemeClr val="bg2"/>
              </a:buClr>
              <a:buSzPct val="100000"/>
              <a:buNone/>
            </a:pPr>
            <a:r>
              <a:rPr lang="en-US" sz="2600" dirty="0"/>
              <a:t>On behalf of the BIE CAO Assessment Team- Welcome to the BIE Spring 2025 Reporting Training.  </a:t>
            </a:r>
          </a:p>
          <a:p>
            <a:pPr marL="0" indent="0">
              <a:buClr>
                <a:schemeClr val="bg2"/>
              </a:buClr>
              <a:buSzPct val="100000"/>
              <a:buNone/>
            </a:pPr>
            <a:endParaRPr lang="en-US" sz="2600" dirty="0"/>
          </a:p>
          <a:p>
            <a:pPr marL="0" indent="0">
              <a:buClr>
                <a:schemeClr val="bg2"/>
              </a:buClr>
              <a:buSzPct val="100000"/>
              <a:buNone/>
            </a:pPr>
            <a:r>
              <a:rPr lang="en-US" sz="2600" dirty="0"/>
              <a:t>Our Presenter from Pearson: </a:t>
            </a:r>
            <a:r>
              <a:rPr lang="en-US" sz="2600" b="1" dirty="0"/>
              <a:t>Sam Boyle</a:t>
            </a:r>
          </a:p>
          <a:p>
            <a:pPr marL="231775" lvl="1" indent="0">
              <a:buNone/>
            </a:pPr>
            <a:endParaRPr lang="en-US" dirty="0"/>
          </a:p>
        </p:txBody>
      </p:sp>
      <p:sp>
        <p:nvSpPr>
          <p:cNvPr id="4" name="Slide Number Placeholder 2">
            <a:extLst>
              <a:ext uri="{FF2B5EF4-FFF2-40B4-BE49-F238E27FC236}">
                <a16:creationId xmlns:a16="http://schemas.microsoft.com/office/drawing/2014/main" id="{512FACF2-75FA-4760-9E36-C8F1720529F1}"/>
              </a:ext>
            </a:extLst>
          </p:cNvPr>
          <p:cNvSpPr>
            <a:spLocks noGrp="1"/>
          </p:cNvSpPr>
          <p:nvPr>
            <p:ph type="sldNum" sz="quarter" idx="15"/>
          </p:nvPr>
        </p:nvSpPr>
        <p:spPr>
          <a:xfrm>
            <a:off x="9209088" y="6488113"/>
            <a:ext cx="2743200" cy="365125"/>
          </a:xfrm>
        </p:spPr>
        <p:txBody>
          <a:bodyPr anchor="ctr">
            <a:normAutofit/>
          </a:bodyPr>
          <a:lstStyle/>
          <a:p>
            <a:pPr>
              <a:spcAft>
                <a:spcPts val="600"/>
              </a:spcAft>
            </a:pPr>
            <a:fld id="{DEE62800-5F1C-45B1-BAA1-436A6B68D5BA}" type="slidenum">
              <a:rPr lang="en-US" smtClean="0"/>
              <a:pPr>
                <a:spcAft>
                  <a:spcPts val="600"/>
                </a:spcAft>
              </a:pPr>
              <a:t>2</a:t>
            </a:fld>
            <a:endParaRPr lang="en-US"/>
          </a:p>
        </p:txBody>
      </p:sp>
    </p:spTree>
    <p:extLst>
      <p:ext uri="{BB962C8B-B14F-4D97-AF65-F5344CB8AC3E}">
        <p14:creationId xmlns:p14="http://schemas.microsoft.com/office/powerpoint/2010/main" val="3023916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Autofit/>
          </a:bodyPr>
          <a:lstStyle/>
          <a:p>
            <a:r>
              <a:rPr lang="en-US" sz="4000" b="1" dirty="0"/>
              <a:t>Demographic Performance Level Summary Companion File</a:t>
            </a:r>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20</a:t>
            </a:fld>
            <a:endParaRPr lang="en-US"/>
          </a:p>
        </p:txBody>
      </p:sp>
      <p:sp>
        <p:nvSpPr>
          <p:cNvPr id="5" name="Content Placeholder 4">
            <a:extLst>
              <a:ext uri="{FF2B5EF4-FFF2-40B4-BE49-F238E27FC236}">
                <a16:creationId xmlns:a16="http://schemas.microsoft.com/office/drawing/2014/main" id="{E244D30E-0C01-7B4A-EFE0-8A8EC82A099F}"/>
              </a:ext>
            </a:extLst>
          </p:cNvPr>
          <p:cNvSpPr>
            <a:spLocks noGrp="1"/>
          </p:cNvSpPr>
          <p:nvPr>
            <p:ph sz="quarter" idx="16"/>
          </p:nvPr>
        </p:nvSpPr>
        <p:spPr>
          <a:xfrm>
            <a:off x="1183729" y="1893888"/>
            <a:ext cx="9972675" cy="4475162"/>
          </a:xfrm>
        </p:spPr>
        <p:txBody>
          <a:bodyPr/>
          <a:lstStyle/>
          <a:p>
            <a:pPr marL="342900" indent="-342900">
              <a:buFont typeface="Wingdings" panose="05000000000000000000" pitchFamily="2" charset="2"/>
              <a:buChar char="§"/>
            </a:pPr>
            <a:r>
              <a:rPr lang="en-US" sz="2600" dirty="0"/>
              <a:t>The Demographic Performance Level Summary report has a CSV companion file that contains the information provided within the PDF in a data file format.</a:t>
            </a:r>
          </a:p>
          <a:p>
            <a:pPr marL="342900" indent="-342900">
              <a:buFont typeface="Wingdings" panose="05000000000000000000" pitchFamily="2" charset="2"/>
              <a:buChar char="§"/>
            </a:pPr>
            <a:r>
              <a:rPr lang="en-US" sz="2600" dirty="0"/>
              <a:t>Companion file layouts will break down:</a:t>
            </a:r>
          </a:p>
          <a:p>
            <a:pPr marL="914400" lvl="1" indent="-457200">
              <a:buFont typeface="+mj-lt"/>
              <a:buAutoNum type="arabicPeriod"/>
            </a:pPr>
            <a:r>
              <a:rPr lang="en-US" sz="2400" dirty="0"/>
              <a:t>CSV Column </a:t>
            </a:r>
          </a:p>
          <a:p>
            <a:pPr marL="914400" lvl="1" indent="-457200">
              <a:buFont typeface="+mj-lt"/>
              <a:buAutoNum type="arabicPeriod"/>
            </a:pPr>
            <a:r>
              <a:rPr lang="en-US" sz="2400" dirty="0"/>
              <a:t>CSV Header Name</a:t>
            </a:r>
          </a:p>
          <a:p>
            <a:pPr marL="914400" lvl="1" indent="-457200">
              <a:buFont typeface="+mj-lt"/>
              <a:buAutoNum type="arabicPeriod"/>
            </a:pPr>
            <a:r>
              <a:rPr lang="en-US" sz="2400" dirty="0"/>
              <a:t>Valid Values</a:t>
            </a:r>
          </a:p>
          <a:p>
            <a:pPr marL="342900" indent="-342900">
              <a:buFont typeface="Wingdings" panose="05000000000000000000" pitchFamily="2" charset="2"/>
              <a:buChar char="§"/>
            </a:pPr>
            <a:r>
              <a:rPr lang="en-US" sz="2600" dirty="0"/>
              <a:t>Companion file layouts can be found at </a:t>
            </a:r>
            <a:r>
              <a:rPr lang="en-US" sz="2600" dirty="0">
                <a:solidFill>
                  <a:schemeClr val="tx2"/>
                </a:solidFill>
                <a:hlinkClick r:id="rId2">
                  <a:extLst>
                    <a:ext uri="{A12FA001-AC4F-418D-AE19-62706E023703}">
                      <ahyp:hlinkClr xmlns:ahyp="http://schemas.microsoft.com/office/drawing/2018/hyperlinkcolor" val="tx"/>
                    </a:ext>
                  </a:extLst>
                </a:hlinkClick>
              </a:rPr>
              <a:t>https://bie.mypearsonsupport.com/reporting/</a:t>
            </a:r>
            <a:r>
              <a:rPr lang="en-US" sz="2600" dirty="0"/>
              <a:t>.</a:t>
            </a:r>
            <a:endParaRPr lang="en-US" sz="2600" dirty="0">
              <a:solidFill>
                <a:schemeClr val="tx2"/>
              </a:solidFill>
            </a:endParaRPr>
          </a:p>
        </p:txBody>
      </p:sp>
    </p:spTree>
    <p:extLst>
      <p:ext uri="{BB962C8B-B14F-4D97-AF65-F5344CB8AC3E}">
        <p14:creationId xmlns:p14="http://schemas.microsoft.com/office/powerpoint/2010/main" val="2625966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a:t>Evidence Statement Analysis PDF</a:t>
            </a:r>
          </a:p>
        </p:txBody>
      </p:sp>
      <p:pic>
        <p:nvPicPr>
          <p:cNvPr id="6" name="Content Placeholder 5">
            <a:extLst>
              <a:ext uri="{FF2B5EF4-FFF2-40B4-BE49-F238E27FC236}">
                <a16:creationId xmlns:a16="http://schemas.microsoft.com/office/drawing/2014/main" id="{EC0254C7-C82B-4219-9576-700904EECDCA}"/>
              </a:ext>
            </a:extLst>
          </p:cNvPr>
          <p:cNvPicPr>
            <a:picLocks noGrp="1" noChangeAspect="1"/>
          </p:cNvPicPr>
          <p:nvPr>
            <p:ph sz="quarter" idx="16"/>
          </p:nvPr>
        </p:nvPicPr>
        <p:blipFill>
          <a:blip r:embed="rId2"/>
          <a:srcRect/>
          <a:stretch/>
        </p:blipFill>
        <p:spPr>
          <a:xfrm>
            <a:off x="2928808" y="1789339"/>
            <a:ext cx="6334384" cy="4881336"/>
          </a:xfrm>
          <a:ln>
            <a:solidFill>
              <a:schemeClr val="bg2"/>
            </a:solidFill>
          </a:ln>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21</a:t>
            </a:fld>
            <a:endParaRPr lang="en-US"/>
          </a:p>
        </p:txBody>
      </p:sp>
      <p:sp>
        <p:nvSpPr>
          <p:cNvPr id="3" name="Content Placeholder 2">
            <a:extLst>
              <a:ext uri="{FF2B5EF4-FFF2-40B4-BE49-F238E27FC236}">
                <a16:creationId xmlns:a16="http://schemas.microsoft.com/office/drawing/2014/main" id="{E69E9A3E-ADDC-11B3-B8CF-261B5714E5F3}"/>
              </a:ext>
            </a:extLst>
          </p:cNvPr>
          <p:cNvSpPr txBox="1">
            <a:spLocks/>
          </p:cNvSpPr>
          <p:nvPr/>
        </p:nvSpPr>
        <p:spPr>
          <a:xfrm>
            <a:off x="9457087" y="1928416"/>
            <a:ext cx="2057134" cy="2004055"/>
          </a:xfrm>
          <a:prstGeom prst="roundRect">
            <a:avLst/>
          </a:prstGeom>
          <a:ln w="28575">
            <a:solidFill>
              <a:schemeClr val="tx2"/>
            </a:solidFill>
          </a:ln>
        </p:spPr>
        <p:txBody>
          <a:bodyPr anchor="t" anchorCtr="1"/>
          <a:lstStyle>
            <a:lvl1pPr marL="0" indent="0" algn="l" rtl="0" eaLnBrk="0" fontAlgn="base" hangingPunct="0">
              <a:lnSpc>
                <a:spcPct val="90000"/>
              </a:lnSpc>
              <a:spcBef>
                <a:spcPts val="10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Average percent correct for each evidence statement is plotted by State, District, &amp; School.</a:t>
            </a:r>
          </a:p>
        </p:txBody>
      </p:sp>
      <p:sp>
        <p:nvSpPr>
          <p:cNvPr id="5" name="Google Shape;1109;p81">
            <a:extLst>
              <a:ext uri="{FF2B5EF4-FFF2-40B4-BE49-F238E27FC236}">
                <a16:creationId xmlns:a16="http://schemas.microsoft.com/office/drawing/2014/main" id="{7E18014E-F4C1-E91F-932D-CF5FB65CB476}"/>
              </a:ext>
            </a:extLst>
          </p:cNvPr>
          <p:cNvSpPr/>
          <p:nvPr/>
        </p:nvSpPr>
        <p:spPr>
          <a:xfrm rot="10800000">
            <a:off x="8470063" y="2728871"/>
            <a:ext cx="987024" cy="403146"/>
          </a:xfrm>
          <a:prstGeom prst="rightArrow">
            <a:avLst>
              <a:gd name="adj1" fmla="val 50000"/>
              <a:gd name="adj2" fmla="val 50000"/>
            </a:avLst>
          </a:prstGeom>
          <a:solidFill>
            <a:srgbClr val="FF000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 name="Google Shape;1109;p81">
            <a:extLst>
              <a:ext uri="{FF2B5EF4-FFF2-40B4-BE49-F238E27FC236}">
                <a16:creationId xmlns:a16="http://schemas.microsoft.com/office/drawing/2014/main" id="{782D079B-B604-EDFD-B18D-88B80710FC52}"/>
              </a:ext>
            </a:extLst>
          </p:cNvPr>
          <p:cNvSpPr/>
          <p:nvPr/>
        </p:nvSpPr>
        <p:spPr>
          <a:xfrm>
            <a:off x="1987504" y="5619241"/>
            <a:ext cx="987024" cy="403146"/>
          </a:xfrm>
          <a:prstGeom prst="rightArrow">
            <a:avLst>
              <a:gd name="adj1" fmla="val 50000"/>
              <a:gd name="adj2" fmla="val 50000"/>
            </a:avLst>
          </a:prstGeom>
          <a:solidFill>
            <a:srgbClr val="FF000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 name="Content Placeholder 2">
            <a:extLst>
              <a:ext uri="{FF2B5EF4-FFF2-40B4-BE49-F238E27FC236}">
                <a16:creationId xmlns:a16="http://schemas.microsoft.com/office/drawing/2014/main" id="{04786429-7CFE-F463-3E67-8FF279D88E8B}"/>
              </a:ext>
            </a:extLst>
          </p:cNvPr>
          <p:cNvSpPr txBox="1">
            <a:spLocks/>
          </p:cNvSpPr>
          <p:nvPr/>
        </p:nvSpPr>
        <p:spPr>
          <a:xfrm>
            <a:off x="299408" y="5065295"/>
            <a:ext cx="1768642" cy="1519071"/>
          </a:xfrm>
          <a:prstGeom prst="roundRect">
            <a:avLst/>
          </a:prstGeom>
          <a:solidFill>
            <a:srgbClr val="FFFFFF"/>
          </a:solidFill>
          <a:ln w="28575">
            <a:solidFill>
              <a:schemeClr val="tx2"/>
            </a:solidFill>
          </a:ln>
        </p:spPr>
        <p:txBody>
          <a:bodyPr anchor="t" anchorCtr="1"/>
          <a:lstStyle>
            <a:lvl1pPr marL="0" indent="0" algn="l" rtl="0" eaLnBrk="0" fontAlgn="base" hangingPunct="0">
              <a:lnSpc>
                <a:spcPct val="90000"/>
              </a:lnSpc>
              <a:spcBef>
                <a:spcPts val="10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Evidence statements are ordered from most to least difficult.</a:t>
            </a:r>
          </a:p>
        </p:txBody>
      </p:sp>
    </p:spTree>
    <p:extLst>
      <p:ext uri="{BB962C8B-B14F-4D97-AF65-F5344CB8AC3E}">
        <p14:creationId xmlns:p14="http://schemas.microsoft.com/office/powerpoint/2010/main" val="4050654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dirty="0"/>
              <a:t>Evidence Statement Analysis PDF</a:t>
            </a:r>
          </a:p>
        </p:txBody>
      </p:sp>
      <p:pic>
        <p:nvPicPr>
          <p:cNvPr id="6" name="Content Placeholder 5">
            <a:extLst>
              <a:ext uri="{FF2B5EF4-FFF2-40B4-BE49-F238E27FC236}">
                <a16:creationId xmlns:a16="http://schemas.microsoft.com/office/drawing/2014/main" id="{EC0254C7-C82B-4219-9576-700904EECDCA}"/>
              </a:ext>
            </a:extLst>
          </p:cNvPr>
          <p:cNvPicPr>
            <a:picLocks noGrp="1" noChangeAspect="1"/>
          </p:cNvPicPr>
          <p:nvPr>
            <p:ph sz="quarter" idx="16"/>
          </p:nvPr>
        </p:nvPicPr>
        <p:blipFill>
          <a:blip r:embed="rId2"/>
          <a:srcRect/>
          <a:stretch/>
        </p:blipFill>
        <p:spPr>
          <a:xfrm>
            <a:off x="4148288" y="1789339"/>
            <a:ext cx="3895423" cy="4881336"/>
          </a:xfrm>
          <a:ln>
            <a:solidFill>
              <a:schemeClr val="bg2"/>
            </a:solidFill>
          </a:ln>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22</a:t>
            </a:fld>
            <a:endParaRPr lang="en-US"/>
          </a:p>
        </p:txBody>
      </p:sp>
      <p:sp>
        <p:nvSpPr>
          <p:cNvPr id="8" name="Content Placeholder 2">
            <a:extLst>
              <a:ext uri="{FF2B5EF4-FFF2-40B4-BE49-F238E27FC236}">
                <a16:creationId xmlns:a16="http://schemas.microsoft.com/office/drawing/2014/main" id="{E7B05319-6E15-46E2-9787-93A30E2C788A}"/>
              </a:ext>
            </a:extLst>
          </p:cNvPr>
          <p:cNvSpPr txBox="1">
            <a:spLocks/>
          </p:cNvSpPr>
          <p:nvPr/>
        </p:nvSpPr>
        <p:spPr>
          <a:xfrm>
            <a:off x="8919877" y="2066879"/>
            <a:ext cx="2016829" cy="1978589"/>
          </a:xfrm>
          <a:prstGeom prst="roundRect">
            <a:avLst/>
          </a:prstGeom>
          <a:ln w="28575">
            <a:solidFill>
              <a:schemeClr val="tx2"/>
            </a:solidFill>
          </a:ln>
        </p:spPr>
        <p:txBody>
          <a:bodyPr anchor="ctr" anchorCtr="0"/>
          <a:lstStyle>
            <a:lvl1pPr marL="0" indent="0" algn="l" rtl="0" eaLnBrk="0" fontAlgn="base" hangingPunct="0">
              <a:lnSpc>
                <a:spcPct val="90000"/>
              </a:lnSpc>
              <a:spcBef>
                <a:spcPts val="10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School Student Count will vary depending on which Summative test form a student is assigned.  </a:t>
            </a:r>
          </a:p>
        </p:txBody>
      </p:sp>
      <p:sp>
        <p:nvSpPr>
          <p:cNvPr id="9" name="Google Shape;1109;p81">
            <a:extLst>
              <a:ext uri="{FF2B5EF4-FFF2-40B4-BE49-F238E27FC236}">
                <a16:creationId xmlns:a16="http://schemas.microsoft.com/office/drawing/2014/main" id="{CD3E464A-55AE-497D-A033-24DEE7D45C1A}"/>
              </a:ext>
            </a:extLst>
          </p:cNvPr>
          <p:cNvSpPr/>
          <p:nvPr/>
        </p:nvSpPr>
        <p:spPr>
          <a:xfrm rot="10800000">
            <a:off x="7932853" y="2854601"/>
            <a:ext cx="987024" cy="403146"/>
          </a:xfrm>
          <a:prstGeom prst="rightArrow">
            <a:avLst>
              <a:gd name="adj1" fmla="val 50000"/>
              <a:gd name="adj2" fmla="val 50000"/>
            </a:avLst>
          </a:prstGeom>
          <a:solidFill>
            <a:srgbClr val="FF000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26927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dirty="0"/>
              <a:t>Evidence Statement Analysis PDF</a:t>
            </a:r>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23</a:t>
            </a:fld>
            <a:endParaRPr lang="en-US"/>
          </a:p>
        </p:txBody>
      </p:sp>
      <p:sp>
        <p:nvSpPr>
          <p:cNvPr id="5" name="Content Placeholder 4">
            <a:extLst>
              <a:ext uri="{FF2B5EF4-FFF2-40B4-BE49-F238E27FC236}">
                <a16:creationId xmlns:a16="http://schemas.microsoft.com/office/drawing/2014/main" id="{C4D5BA92-E699-42BB-921B-DDD0D31F06F0}"/>
              </a:ext>
            </a:extLst>
          </p:cNvPr>
          <p:cNvSpPr>
            <a:spLocks noGrp="1"/>
          </p:cNvSpPr>
          <p:nvPr>
            <p:ph sz="quarter" idx="16"/>
          </p:nvPr>
        </p:nvSpPr>
        <p:spPr/>
        <p:txBody>
          <a:bodyPr/>
          <a:lstStyle/>
          <a:p>
            <a:pPr marL="342900" indent="-342900">
              <a:buFont typeface="Wingdings" panose="05000000000000000000" pitchFamily="2" charset="2"/>
              <a:buChar char="§"/>
            </a:pPr>
            <a:r>
              <a:rPr lang="en-US" sz="2600" dirty="0"/>
              <a:t>The Evidence Statement Analysis displays the average percent correct for each evidence statement within a given test.</a:t>
            </a:r>
          </a:p>
          <a:p>
            <a:pPr marL="342900" indent="-342900">
              <a:buFont typeface="Wingdings" panose="05000000000000000000" pitchFamily="2" charset="2"/>
              <a:buChar char="§"/>
            </a:pPr>
            <a:r>
              <a:rPr lang="en-US" sz="2600" dirty="0"/>
              <a:t>Breaks down students by School, District (BOS, NAV, TCS), and State (Bureau).</a:t>
            </a:r>
          </a:p>
          <a:p>
            <a:pPr marL="342900" indent="-342900">
              <a:buFont typeface="Wingdings" panose="05000000000000000000" pitchFamily="2" charset="2"/>
              <a:buChar char="§"/>
            </a:pPr>
            <a:r>
              <a:rPr lang="en-US" sz="2600" dirty="0"/>
              <a:t>Orders evidence statements from most to least difficult.</a:t>
            </a:r>
          </a:p>
          <a:p>
            <a:pPr marL="342900" indent="-342900">
              <a:buFont typeface="Wingdings" panose="05000000000000000000" pitchFamily="2" charset="2"/>
              <a:buChar char="§"/>
            </a:pPr>
            <a:r>
              <a:rPr lang="en-US" sz="2600" dirty="0"/>
              <a:t>Graphs student performance to compare performance on each evidence statement at the School, District, and State level.</a:t>
            </a:r>
          </a:p>
          <a:p>
            <a:pPr marL="800100" lvl="1" indent="-342900">
              <a:buFont typeface="Wingdings" panose="05000000000000000000" pitchFamily="2" charset="2"/>
              <a:buChar char="§"/>
            </a:pPr>
            <a:r>
              <a:rPr lang="en-US" sz="2400" dirty="0"/>
              <a:t>This allows schools to determine where their students are outperforming, matching, or underperforming within a particular evidence statement compared to their District or the Bureau at large. </a:t>
            </a:r>
          </a:p>
        </p:txBody>
      </p:sp>
    </p:spTree>
    <p:extLst>
      <p:ext uri="{BB962C8B-B14F-4D97-AF65-F5344CB8AC3E}">
        <p14:creationId xmlns:p14="http://schemas.microsoft.com/office/powerpoint/2010/main" val="2718279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dirty="0"/>
              <a:t>Evidence Statement Analysis CSV Layout</a:t>
            </a:r>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24</a:t>
            </a:fld>
            <a:endParaRPr lang="en-US"/>
          </a:p>
        </p:txBody>
      </p:sp>
      <p:sp>
        <p:nvSpPr>
          <p:cNvPr id="3" name="Content Placeholder 4">
            <a:extLst>
              <a:ext uri="{FF2B5EF4-FFF2-40B4-BE49-F238E27FC236}">
                <a16:creationId xmlns:a16="http://schemas.microsoft.com/office/drawing/2014/main" id="{F4D494F9-FF5C-900D-E2FF-3E8F3C21525E}"/>
              </a:ext>
            </a:extLst>
          </p:cNvPr>
          <p:cNvSpPr>
            <a:spLocks noGrp="1"/>
          </p:cNvSpPr>
          <p:nvPr>
            <p:ph sz="quarter" idx="16"/>
          </p:nvPr>
        </p:nvSpPr>
        <p:spPr>
          <a:xfrm>
            <a:off x="1183729" y="1893888"/>
            <a:ext cx="9972675" cy="4475162"/>
          </a:xfrm>
        </p:spPr>
        <p:txBody>
          <a:bodyPr/>
          <a:lstStyle/>
          <a:p>
            <a:pPr marL="342900" indent="-342900">
              <a:buFont typeface="Wingdings" panose="05000000000000000000" pitchFamily="2" charset="2"/>
              <a:buChar char="§"/>
            </a:pPr>
            <a:r>
              <a:rPr lang="en-US" sz="2600" dirty="0"/>
              <a:t>The Evidence Statement Analysis report has a CSV companion file that contains the information provided within the PDF in a data file format.</a:t>
            </a:r>
          </a:p>
          <a:p>
            <a:pPr marL="342900" indent="-342900">
              <a:buFont typeface="Wingdings" panose="05000000000000000000" pitchFamily="2" charset="2"/>
              <a:buChar char="§"/>
            </a:pPr>
            <a:r>
              <a:rPr lang="en-US" sz="2600" dirty="0"/>
              <a:t>Companion file layouts will break down:</a:t>
            </a:r>
          </a:p>
          <a:p>
            <a:pPr marL="914400" lvl="1" indent="-457200">
              <a:buFont typeface="+mj-lt"/>
              <a:buAutoNum type="arabicPeriod"/>
            </a:pPr>
            <a:r>
              <a:rPr lang="en-US" sz="2400" dirty="0"/>
              <a:t>CSV Column</a:t>
            </a:r>
          </a:p>
          <a:p>
            <a:pPr marL="914400" lvl="1" indent="-457200">
              <a:buFont typeface="+mj-lt"/>
              <a:buAutoNum type="arabicPeriod"/>
            </a:pPr>
            <a:r>
              <a:rPr lang="en-US" sz="2400" dirty="0"/>
              <a:t>CSV Header Name</a:t>
            </a:r>
          </a:p>
          <a:p>
            <a:pPr marL="914400" lvl="1" indent="-457200">
              <a:buFont typeface="+mj-lt"/>
              <a:buAutoNum type="arabicPeriod"/>
            </a:pPr>
            <a:r>
              <a:rPr lang="en-US" sz="2400" dirty="0"/>
              <a:t>Valid Values</a:t>
            </a:r>
          </a:p>
          <a:p>
            <a:pPr marL="342900" indent="-342900">
              <a:buFont typeface="Wingdings" panose="05000000000000000000" pitchFamily="2" charset="2"/>
              <a:buChar char="§"/>
            </a:pPr>
            <a:r>
              <a:rPr lang="en-US" sz="2600" dirty="0"/>
              <a:t>Companion file layouts can be found at </a:t>
            </a:r>
            <a:r>
              <a:rPr lang="en-US" sz="2600" dirty="0">
                <a:solidFill>
                  <a:schemeClr val="tx2"/>
                </a:solidFill>
                <a:hlinkClick r:id="rId2">
                  <a:extLst>
                    <a:ext uri="{A12FA001-AC4F-418D-AE19-62706E023703}">
                      <ahyp:hlinkClr xmlns:ahyp="http://schemas.microsoft.com/office/drawing/2018/hyperlinkcolor" val="tx"/>
                    </a:ext>
                  </a:extLst>
                </a:hlinkClick>
              </a:rPr>
              <a:t>https://bie.mypearsonsupport.com/reporting/</a:t>
            </a:r>
            <a:r>
              <a:rPr lang="en-US" sz="2600" dirty="0"/>
              <a:t>.</a:t>
            </a:r>
            <a:endParaRPr lang="en-US" sz="2600" dirty="0">
              <a:solidFill>
                <a:schemeClr val="tx2"/>
              </a:solidFill>
            </a:endParaRPr>
          </a:p>
        </p:txBody>
      </p:sp>
    </p:spTree>
    <p:extLst>
      <p:ext uri="{BB962C8B-B14F-4D97-AF65-F5344CB8AC3E}">
        <p14:creationId xmlns:p14="http://schemas.microsoft.com/office/powerpoint/2010/main" val="476168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a:t>Reporting Category Roster PDF</a:t>
            </a:r>
          </a:p>
        </p:txBody>
      </p:sp>
      <p:pic>
        <p:nvPicPr>
          <p:cNvPr id="6" name="Content Placeholder 5">
            <a:extLst>
              <a:ext uri="{FF2B5EF4-FFF2-40B4-BE49-F238E27FC236}">
                <a16:creationId xmlns:a16="http://schemas.microsoft.com/office/drawing/2014/main" id="{B8A2EDD2-D460-4D28-B4D2-4A26EF33D7FF}"/>
              </a:ext>
            </a:extLst>
          </p:cNvPr>
          <p:cNvPicPr>
            <a:picLocks noGrp="1" noChangeAspect="1"/>
          </p:cNvPicPr>
          <p:nvPr>
            <p:ph sz="quarter" idx="16"/>
          </p:nvPr>
        </p:nvPicPr>
        <p:blipFill>
          <a:blip r:embed="rId2"/>
          <a:srcRect/>
          <a:stretch/>
        </p:blipFill>
        <p:spPr>
          <a:xfrm>
            <a:off x="2651241" y="1714986"/>
            <a:ext cx="6557847" cy="4955689"/>
          </a:xfrm>
          <a:ln>
            <a:solidFill>
              <a:schemeClr val="bg2"/>
            </a:solidFill>
          </a:ln>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25</a:t>
            </a:fld>
            <a:endParaRPr lang="en-US"/>
          </a:p>
        </p:txBody>
      </p:sp>
    </p:spTree>
    <p:extLst>
      <p:ext uri="{BB962C8B-B14F-4D97-AF65-F5344CB8AC3E}">
        <p14:creationId xmlns:p14="http://schemas.microsoft.com/office/powerpoint/2010/main" val="813169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dirty="0"/>
              <a:t>Reporting Category Roster PDF</a:t>
            </a:r>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26</a:t>
            </a:fld>
            <a:endParaRPr lang="en-US"/>
          </a:p>
        </p:txBody>
      </p:sp>
      <p:sp>
        <p:nvSpPr>
          <p:cNvPr id="5" name="Content Placeholder 4">
            <a:extLst>
              <a:ext uri="{FF2B5EF4-FFF2-40B4-BE49-F238E27FC236}">
                <a16:creationId xmlns:a16="http://schemas.microsoft.com/office/drawing/2014/main" id="{3FEBF19A-5BF4-4CF9-A577-5C1EFAF1F1A4}"/>
              </a:ext>
            </a:extLst>
          </p:cNvPr>
          <p:cNvSpPr>
            <a:spLocks noGrp="1"/>
          </p:cNvSpPr>
          <p:nvPr>
            <p:ph sz="quarter" idx="16"/>
          </p:nvPr>
        </p:nvSpPr>
        <p:spPr/>
        <p:txBody>
          <a:bodyPr/>
          <a:lstStyle/>
          <a:p>
            <a:pPr marL="285750" indent="-285750">
              <a:buFont typeface="Wingdings" panose="05000000000000000000" pitchFamily="2" charset="2"/>
              <a:buChar char="§"/>
            </a:pPr>
            <a:r>
              <a:rPr lang="en-US" sz="2600" dirty="0"/>
              <a:t>The Reporting Category Roster provides an overview, or “at-a-glance” picture, of the information provided in detail in the Individual Student Report (ISR).</a:t>
            </a:r>
          </a:p>
          <a:p>
            <a:pPr marL="285750" indent="-285750">
              <a:buFont typeface="Wingdings" panose="05000000000000000000" pitchFamily="2" charset="2"/>
              <a:buChar char="§"/>
            </a:pPr>
            <a:r>
              <a:rPr lang="en-US" sz="2600" dirty="0"/>
              <a:t>The performance level of each student can be compared to the performance of students at the District level or the Bureau level. </a:t>
            </a:r>
          </a:p>
          <a:p>
            <a:pPr marL="285750" indent="-285750">
              <a:buFont typeface="Wingdings" panose="05000000000000000000" pitchFamily="2" charset="2"/>
              <a:buChar char="§"/>
            </a:pPr>
            <a:r>
              <a:rPr lang="en-US" sz="2600" dirty="0"/>
              <a:t>An overall score for each subject area test is provided along with scores for each individual section of the test.</a:t>
            </a:r>
          </a:p>
          <a:p>
            <a:pPr marL="285750" indent="-285750">
              <a:buFont typeface="Wingdings" panose="05000000000000000000" pitchFamily="2" charset="2"/>
              <a:buChar char="§"/>
            </a:pPr>
            <a:r>
              <a:rPr lang="en-US" sz="2600" dirty="0"/>
              <a:t>An Expectations Key displays whether a student Exceeded, Met, or Did Not Yet Meet or Partially Met Expectations on each area of the test.</a:t>
            </a:r>
          </a:p>
          <a:p>
            <a:pPr marL="285750" indent="-285750">
              <a:buFont typeface="Wingdings" panose="05000000000000000000" pitchFamily="2" charset="2"/>
              <a:buChar char="§"/>
            </a:pPr>
            <a:endParaRPr lang="en-US" sz="2000" dirty="0"/>
          </a:p>
        </p:txBody>
      </p:sp>
    </p:spTree>
    <p:extLst>
      <p:ext uri="{BB962C8B-B14F-4D97-AF65-F5344CB8AC3E}">
        <p14:creationId xmlns:p14="http://schemas.microsoft.com/office/powerpoint/2010/main" val="4289409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dirty="0"/>
              <a:t>Reporting Category Roster CSV Layout</a:t>
            </a:r>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27</a:t>
            </a:fld>
            <a:endParaRPr lang="en-US"/>
          </a:p>
        </p:txBody>
      </p:sp>
      <p:sp>
        <p:nvSpPr>
          <p:cNvPr id="7" name="Rectangle 6">
            <a:extLst>
              <a:ext uri="{FF2B5EF4-FFF2-40B4-BE49-F238E27FC236}">
                <a16:creationId xmlns:a16="http://schemas.microsoft.com/office/drawing/2014/main" id="{515706B8-813B-45ED-BBCE-3CF8279F270B}"/>
              </a:ext>
            </a:extLst>
          </p:cNvPr>
          <p:cNvSpPr/>
          <p:nvPr/>
        </p:nvSpPr>
        <p:spPr>
          <a:xfrm>
            <a:off x="7609814" y="1940194"/>
            <a:ext cx="1507066" cy="242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4">
            <a:extLst>
              <a:ext uri="{FF2B5EF4-FFF2-40B4-BE49-F238E27FC236}">
                <a16:creationId xmlns:a16="http://schemas.microsoft.com/office/drawing/2014/main" id="{762629B0-2812-4398-EE52-67CD7B453ADB}"/>
              </a:ext>
            </a:extLst>
          </p:cNvPr>
          <p:cNvSpPr>
            <a:spLocks noGrp="1"/>
          </p:cNvSpPr>
          <p:nvPr>
            <p:ph sz="quarter" idx="16"/>
          </p:nvPr>
        </p:nvSpPr>
        <p:spPr>
          <a:xfrm>
            <a:off x="1183729" y="1893888"/>
            <a:ext cx="9972675" cy="4475162"/>
          </a:xfrm>
        </p:spPr>
        <p:txBody>
          <a:bodyPr/>
          <a:lstStyle/>
          <a:p>
            <a:pPr marL="342900" indent="-342900">
              <a:buFont typeface="Wingdings" panose="05000000000000000000" pitchFamily="2" charset="2"/>
              <a:buChar char="§"/>
            </a:pPr>
            <a:r>
              <a:rPr lang="en-US" sz="2600" dirty="0"/>
              <a:t>The Reporting Category Roster report has a CSV companion file that contains the information provided within the PDF in a data file format.</a:t>
            </a:r>
          </a:p>
          <a:p>
            <a:pPr marL="342900" indent="-342900">
              <a:buFont typeface="Wingdings" panose="05000000000000000000" pitchFamily="2" charset="2"/>
              <a:buChar char="§"/>
            </a:pPr>
            <a:r>
              <a:rPr lang="en-US" sz="2600" dirty="0"/>
              <a:t>Companion file layouts will break down:</a:t>
            </a:r>
          </a:p>
          <a:p>
            <a:pPr marL="914400" lvl="1" indent="-457200">
              <a:buFont typeface="+mj-lt"/>
              <a:buAutoNum type="arabicPeriod"/>
            </a:pPr>
            <a:r>
              <a:rPr lang="en-US" sz="2400" dirty="0"/>
              <a:t>CSV Column</a:t>
            </a:r>
          </a:p>
          <a:p>
            <a:pPr marL="914400" lvl="1" indent="-457200">
              <a:buFont typeface="+mj-lt"/>
              <a:buAutoNum type="arabicPeriod"/>
            </a:pPr>
            <a:r>
              <a:rPr lang="en-US" sz="2400" dirty="0"/>
              <a:t>CSV Header Name</a:t>
            </a:r>
          </a:p>
          <a:p>
            <a:pPr marL="914400" lvl="1" indent="-457200">
              <a:buFont typeface="+mj-lt"/>
              <a:buAutoNum type="arabicPeriod"/>
            </a:pPr>
            <a:r>
              <a:rPr lang="en-US" sz="2400" dirty="0"/>
              <a:t>Valid Values</a:t>
            </a:r>
          </a:p>
          <a:p>
            <a:pPr marL="342900" indent="-342900">
              <a:buFont typeface="Wingdings" panose="05000000000000000000" pitchFamily="2" charset="2"/>
              <a:buChar char="§"/>
            </a:pPr>
            <a:r>
              <a:rPr lang="en-US" sz="2600" dirty="0"/>
              <a:t>Companion file layouts can be found at </a:t>
            </a:r>
            <a:r>
              <a:rPr lang="en-US" sz="2600" dirty="0">
                <a:solidFill>
                  <a:schemeClr val="tx2"/>
                </a:solidFill>
                <a:hlinkClick r:id="rId2">
                  <a:extLst>
                    <a:ext uri="{A12FA001-AC4F-418D-AE19-62706E023703}">
                      <ahyp:hlinkClr xmlns:ahyp="http://schemas.microsoft.com/office/drawing/2018/hyperlinkcolor" val="tx"/>
                    </a:ext>
                  </a:extLst>
                </a:hlinkClick>
              </a:rPr>
              <a:t>https://bie.mypearsonsupport.com/reporting/</a:t>
            </a:r>
            <a:r>
              <a:rPr lang="en-US" sz="2600" dirty="0"/>
              <a:t>.</a:t>
            </a:r>
            <a:endParaRPr lang="en-US" sz="2600" dirty="0">
              <a:solidFill>
                <a:schemeClr val="tx2"/>
              </a:solidFill>
            </a:endParaRPr>
          </a:p>
        </p:txBody>
      </p:sp>
    </p:spTree>
    <p:extLst>
      <p:ext uri="{BB962C8B-B14F-4D97-AF65-F5344CB8AC3E}">
        <p14:creationId xmlns:p14="http://schemas.microsoft.com/office/powerpoint/2010/main" val="1207420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dirty="0"/>
              <a:t>Final Individual Student Report (ISR) PDF</a:t>
            </a:r>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28</a:t>
            </a:fld>
            <a:endParaRPr lang="en-US"/>
          </a:p>
        </p:txBody>
      </p:sp>
      <p:pic>
        <p:nvPicPr>
          <p:cNvPr id="6" name="Picture 5">
            <a:extLst>
              <a:ext uri="{FF2B5EF4-FFF2-40B4-BE49-F238E27FC236}">
                <a16:creationId xmlns:a16="http://schemas.microsoft.com/office/drawing/2014/main" id="{2250DC1E-7AF2-4B14-85B5-3BADDF1C3247}"/>
              </a:ext>
            </a:extLst>
          </p:cNvPr>
          <p:cNvPicPr>
            <a:picLocks noChangeAspect="1"/>
          </p:cNvPicPr>
          <p:nvPr/>
        </p:nvPicPr>
        <p:blipFill>
          <a:blip r:embed="rId2"/>
          <a:srcRect/>
          <a:stretch/>
        </p:blipFill>
        <p:spPr>
          <a:xfrm>
            <a:off x="2174165" y="1714893"/>
            <a:ext cx="3642446" cy="4749013"/>
          </a:xfrm>
          <a:prstGeom prst="rect">
            <a:avLst/>
          </a:prstGeom>
          <a:ln>
            <a:solidFill>
              <a:schemeClr val="bg2"/>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6B15C799-6298-42CC-B169-CC3449CD0F3C}"/>
              </a:ext>
            </a:extLst>
          </p:cNvPr>
          <p:cNvPicPr>
            <a:picLocks noChangeAspect="1"/>
          </p:cNvPicPr>
          <p:nvPr/>
        </p:nvPicPr>
        <p:blipFill>
          <a:blip r:embed="rId3"/>
          <a:srcRect/>
          <a:stretch/>
        </p:blipFill>
        <p:spPr>
          <a:xfrm>
            <a:off x="6235388" y="1743571"/>
            <a:ext cx="3669692" cy="4719084"/>
          </a:xfrm>
          <a:prstGeom prst="rect">
            <a:avLst/>
          </a:prstGeom>
          <a:ln>
            <a:solidFill>
              <a:schemeClr val="bg2"/>
            </a:solidFill>
          </a:ln>
          <a:effectLst>
            <a:outerShdw blurRad="50800" dist="38100" dir="2700000" algn="tl" rotWithShape="0">
              <a:prstClr val="black">
                <a:alpha val="40000"/>
              </a:prstClr>
            </a:outerShdw>
          </a:effectLst>
        </p:spPr>
      </p:pic>
      <p:sp>
        <p:nvSpPr>
          <p:cNvPr id="7" name="Google Shape;1109;p81">
            <a:extLst>
              <a:ext uri="{FF2B5EF4-FFF2-40B4-BE49-F238E27FC236}">
                <a16:creationId xmlns:a16="http://schemas.microsoft.com/office/drawing/2014/main" id="{A566A2F1-8BA5-AA54-D9C6-60A002B7BD07}"/>
              </a:ext>
            </a:extLst>
          </p:cNvPr>
          <p:cNvSpPr/>
          <p:nvPr/>
        </p:nvSpPr>
        <p:spPr>
          <a:xfrm>
            <a:off x="1304533" y="5660140"/>
            <a:ext cx="987024" cy="403146"/>
          </a:xfrm>
          <a:prstGeom prst="rightArrow">
            <a:avLst>
              <a:gd name="adj1" fmla="val 50000"/>
              <a:gd name="adj2" fmla="val 50000"/>
            </a:avLst>
          </a:prstGeom>
          <a:solidFill>
            <a:srgbClr val="FF000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9" name="Content Placeholder 2">
            <a:extLst>
              <a:ext uri="{FF2B5EF4-FFF2-40B4-BE49-F238E27FC236}">
                <a16:creationId xmlns:a16="http://schemas.microsoft.com/office/drawing/2014/main" id="{0CAE7116-56C6-A240-37E2-32A1FD33695B}"/>
              </a:ext>
            </a:extLst>
          </p:cNvPr>
          <p:cNvSpPr txBox="1">
            <a:spLocks/>
          </p:cNvSpPr>
          <p:nvPr/>
        </p:nvSpPr>
        <p:spPr>
          <a:xfrm>
            <a:off x="317509" y="5348754"/>
            <a:ext cx="1234565" cy="1025918"/>
          </a:xfrm>
          <a:prstGeom prst="roundRect">
            <a:avLst/>
          </a:prstGeom>
          <a:solidFill>
            <a:schemeClr val="bg1"/>
          </a:solidFill>
          <a:ln w="28575">
            <a:solidFill>
              <a:schemeClr val="tx2"/>
            </a:solidFill>
          </a:ln>
        </p:spPr>
        <p:txBody>
          <a:bodyPr anchor="ctr" anchorCtr="0"/>
          <a:lstStyle>
            <a:lvl1pPr marL="0" indent="0" algn="l" rtl="0" eaLnBrk="0" fontAlgn="base" hangingPunct="0">
              <a:lnSpc>
                <a:spcPct val="90000"/>
              </a:lnSpc>
              <a:spcBef>
                <a:spcPts val="10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Growth data included</a:t>
            </a:r>
          </a:p>
        </p:txBody>
      </p:sp>
      <p:sp>
        <p:nvSpPr>
          <p:cNvPr id="10" name="Google Shape;1109;p81">
            <a:extLst>
              <a:ext uri="{FF2B5EF4-FFF2-40B4-BE49-F238E27FC236}">
                <a16:creationId xmlns:a16="http://schemas.microsoft.com/office/drawing/2014/main" id="{1128F59F-4F71-3D43-B9EC-0B53D58AE17D}"/>
              </a:ext>
            </a:extLst>
          </p:cNvPr>
          <p:cNvSpPr/>
          <p:nvPr/>
        </p:nvSpPr>
        <p:spPr>
          <a:xfrm>
            <a:off x="1313048" y="3115805"/>
            <a:ext cx="987024" cy="403146"/>
          </a:xfrm>
          <a:prstGeom prst="rightArrow">
            <a:avLst>
              <a:gd name="adj1" fmla="val 50000"/>
              <a:gd name="adj2" fmla="val 50000"/>
            </a:avLst>
          </a:prstGeom>
          <a:solidFill>
            <a:srgbClr val="FF000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Rectangle 2">
            <a:extLst>
              <a:ext uri="{FF2B5EF4-FFF2-40B4-BE49-F238E27FC236}">
                <a16:creationId xmlns:a16="http://schemas.microsoft.com/office/drawing/2014/main" id="{53EC60F8-DFD4-326A-E6C9-F9E4E9AED0D7}"/>
              </a:ext>
            </a:extLst>
          </p:cNvPr>
          <p:cNvSpPr/>
          <p:nvPr/>
        </p:nvSpPr>
        <p:spPr>
          <a:xfrm>
            <a:off x="2268973" y="1730693"/>
            <a:ext cx="2777864" cy="94464"/>
          </a:xfrm>
          <a:prstGeom prst="rect">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buClr>
                <a:schemeClr val="bg2"/>
              </a:buClr>
            </a:pPr>
            <a:endParaRPr lang="en-US" sz="1600" u="sng" dirty="0">
              <a:solidFill>
                <a:schemeClr val="tx1"/>
              </a:solidFill>
            </a:endParaRPr>
          </a:p>
        </p:txBody>
      </p:sp>
      <p:sp>
        <p:nvSpPr>
          <p:cNvPr id="5" name="Google Shape;1109;p81">
            <a:extLst>
              <a:ext uri="{FF2B5EF4-FFF2-40B4-BE49-F238E27FC236}">
                <a16:creationId xmlns:a16="http://schemas.microsoft.com/office/drawing/2014/main" id="{E1D74844-825D-AD1C-D417-1DE8F79225AD}"/>
              </a:ext>
            </a:extLst>
          </p:cNvPr>
          <p:cNvSpPr/>
          <p:nvPr/>
        </p:nvSpPr>
        <p:spPr>
          <a:xfrm>
            <a:off x="1313047" y="1896222"/>
            <a:ext cx="1742974" cy="403146"/>
          </a:xfrm>
          <a:prstGeom prst="rightArrow">
            <a:avLst>
              <a:gd name="adj1" fmla="val 50000"/>
              <a:gd name="adj2" fmla="val 50000"/>
            </a:avLst>
          </a:prstGeom>
          <a:solidFill>
            <a:srgbClr val="FF000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 name="Content Placeholder 2">
            <a:extLst>
              <a:ext uri="{FF2B5EF4-FFF2-40B4-BE49-F238E27FC236}">
                <a16:creationId xmlns:a16="http://schemas.microsoft.com/office/drawing/2014/main" id="{13EDA1BB-2F45-F163-B642-610D93051F98}"/>
              </a:ext>
            </a:extLst>
          </p:cNvPr>
          <p:cNvSpPr txBox="1">
            <a:spLocks/>
          </p:cNvSpPr>
          <p:nvPr/>
        </p:nvSpPr>
        <p:spPr>
          <a:xfrm>
            <a:off x="215851" y="1825157"/>
            <a:ext cx="1437879" cy="1773493"/>
          </a:xfrm>
          <a:prstGeom prst="roundRect">
            <a:avLst/>
          </a:prstGeom>
          <a:solidFill>
            <a:schemeClr val="bg1"/>
          </a:solidFill>
          <a:ln w="28575">
            <a:solidFill>
              <a:schemeClr val="tx2"/>
            </a:solidFill>
          </a:ln>
        </p:spPr>
        <p:txBody>
          <a:bodyPr anchor="ctr" anchorCtr="0"/>
          <a:lstStyle>
            <a:lvl1pPr marL="0" indent="0" algn="l" rtl="0" eaLnBrk="0" fontAlgn="base" hangingPunct="0">
              <a:lnSpc>
                <a:spcPct val="90000"/>
              </a:lnSpc>
              <a:spcBef>
                <a:spcPts val="10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rtl="0" eaLnBrk="0" fontAlgn="base" hangingPunct="0">
              <a:lnSpc>
                <a:spcPct val="90000"/>
              </a:lnSpc>
              <a:spcBef>
                <a:spcPts val="500"/>
              </a:spcBef>
              <a:spcAft>
                <a:spcPct val="0"/>
              </a:spcAft>
              <a:buFontTx/>
              <a:buNone/>
              <a:defRPr sz="16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Spotlight QR code &amp; Family Portal link included</a:t>
            </a:r>
          </a:p>
        </p:txBody>
      </p:sp>
    </p:spTree>
    <p:extLst>
      <p:ext uri="{BB962C8B-B14F-4D97-AF65-F5344CB8AC3E}">
        <p14:creationId xmlns:p14="http://schemas.microsoft.com/office/powerpoint/2010/main" val="2582983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dirty="0"/>
              <a:t>Individual Student Report (ISR)</a:t>
            </a:r>
          </a:p>
        </p:txBody>
      </p:sp>
      <p:sp>
        <p:nvSpPr>
          <p:cNvPr id="3" name="Content Placeholder 2">
            <a:extLst>
              <a:ext uri="{FF2B5EF4-FFF2-40B4-BE49-F238E27FC236}">
                <a16:creationId xmlns:a16="http://schemas.microsoft.com/office/drawing/2014/main" id="{9964B969-494F-4D90-88BD-498117473483}"/>
              </a:ext>
            </a:extLst>
          </p:cNvPr>
          <p:cNvSpPr>
            <a:spLocks noGrp="1"/>
          </p:cNvSpPr>
          <p:nvPr>
            <p:ph sz="quarter" idx="16"/>
          </p:nvPr>
        </p:nvSpPr>
        <p:spPr/>
        <p:txBody>
          <a:bodyPr/>
          <a:lstStyle/>
          <a:p>
            <a:pPr marL="285750" indent="-285750">
              <a:buFont typeface="Wingdings" panose="05000000000000000000" pitchFamily="2" charset="2"/>
              <a:buChar char="§"/>
            </a:pPr>
            <a:r>
              <a:rPr lang="en-US" sz="2600" dirty="0"/>
              <a:t>The ISR describes student performance by scale score, performance level, and subclaim performance indicators.</a:t>
            </a:r>
          </a:p>
          <a:p>
            <a:pPr marL="285750" indent="-285750">
              <a:buFont typeface="Wingdings" panose="05000000000000000000" pitchFamily="2" charset="2"/>
              <a:buChar char="§"/>
            </a:pPr>
            <a:r>
              <a:rPr lang="en-US" sz="2600" dirty="0"/>
              <a:t>Page 1</a:t>
            </a:r>
          </a:p>
          <a:p>
            <a:pPr marL="742950" lvl="1" indent="-285750">
              <a:buFont typeface="Wingdings" panose="05000000000000000000" pitchFamily="2" charset="2"/>
              <a:buChar char="§"/>
            </a:pPr>
            <a:r>
              <a:rPr lang="en-US" sz="2400" dirty="0"/>
              <a:t>Spotlight personalized video report – QR code and URL</a:t>
            </a:r>
          </a:p>
          <a:p>
            <a:pPr marL="742950" lvl="1" indent="-285750">
              <a:buFont typeface="Wingdings" panose="05000000000000000000" pitchFamily="2" charset="2"/>
              <a:buChar char="§"/>
            </a:pPr>
            <a:r>
              <a:rPr lang="en-US" sz="2400" dirty="0"/>
              <a:t>Performance Level – includes School and State (Bureau) average</a:t>
            </a:r>
          </a:p>
          <a:p>
            <a:pPr marL="742950" lvl="1" indent="-285750">
              <a:buFont typeface="Wingdings" panose="05000000000000000000" pitchFamily="2" charset="2"/>
              <a:buChar char="§"/>
            </a:pPr>
            <a:r>
              <a:rPr lang="en-US" sz="2400" dirty="0"/>
              <a:t>Student Growth Percentile – if sufficient data is available to calculate growth, which requires multiple years of testing</a:t>
            </a:r>
          </a:p>
          <a:p>
            <a:pPr marL="342900" indent="-342900">
              <a:buFont typeface="Wingdings" panose="05000000000000000000" pitchFamily="2" charset="2"/>
              <a:buChar char="§"/>
            </a:pPr>
            <a:r>
              <a:rPr lang="en-US" sz="2600" dirty="0"/>
              <a:t>Page 2</a:t>
            </a:r>
          </a:p>
          <a:p>
            <a:pPr marL="800100" lvl="1" indent="-342900">
              <a:buFont typeface="Wingdings" panose="05000000000000000000" pitchFamily="2" charset="2"/>
              <a:buChar char="§"/>
            </a:pPr>
            <a:r>
              <a:rPr lang="en-US" sz="2400" dirty="0"/>
              <a:t>Performance by Subclaim – indicates how the student performed relative to the overall performance of students who met or nearly met expectations for the content area</a:t>
            </a:r>
            <a:br>
              <a:rPr lang="en-US" sz="2000" dirty="0"/>
            </a:br>
            <a:endParaRPr lang="en-US" sz="2000" dirty="0"/>
          </a:p>
          <a:p>
            <a:pPr marL="800100" lvl="1" indent="-342900">
              <a:buFont typeface="Wingdings" panose="05000000000000000000" pitchFamily="2" charset="2"/>
              <a:buChar char="§"/>
            </a:pPr>
            <a:endParaRPr lang="en-US" sz="2000" dirty="0"/>
          </a:p>
          <a:p>
            <a:pPr marL="285750" indent="-285750">
              <a:buFont typeface="Wingdings" panose="05000000000000000000" pitchFamily="2" charset="2"/>
              <a:buChar char="§"/>
            </a:pPr>
            <a:endParaRPr lang="en-US" sz="2000" dirty="0"/>
          </a:p>
          <a:p>
            <a:pPr marL="285750" indent="-285750">
              <a:buFont typeface="Wingdings" panose="05000000000000000000" pitchFamily="2" charset="2"/>
              <a:buChar char="§"/>
            </a:pPr>
            <a:endParaRPr lang="en-US" sz="2000" dirty="0"/>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29</a:t>
            </a:fld>
            <a:endParaRPr lang="en-US"/>
          </a:p>
        </p:txBody>
      </p:sp>
    </p:spTree>
    <p:extLst>
      <p:ext uri="{BB962C8B-B14F-4D97-AF65-F5344CB8AC3E}">
        <p14:creationId xmlns:p14="http://schemas.microsoft.com/office/powerpoint/2010/main" val="116035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4000" b="1"/>
              <a:t>Webinar Norms</a:t>
            </a:r>
          </a:p>
        </p:txBody>
      </p:sp>
      <p:sp>
        <p:nvSpPr>
          <p:cNvPr id="3" name="Content Placeholder 2"/>
          <p:cNvSpPr>
            <a:spLocks noGrp="1"/>
          </p:cNvSpPr>
          <p:nvPr>
            <p:ph sz="quarter" idx="16"/>
          </p:nvPr>
        </p:nvSpPr>
        <p:spPr/>
        <p:txBody>
          <a:bodyPr>
            <a:normAutofit/>
          </a:bodyPr>
          <a:lstStyle/>
          <a:p>
            <a:pPr marL="457200" lvl="0" indent="-457200">
              <a:spcBef>
                <a:spcPct val="20000"/>
              </a:spcBef>
              <a:buFont typeface="Wingdings" panose="05000000000000000000" pitchFamily="2" charset="2"/>
              <a:buChar char="§"/>
            </a:pPr>
            <a:r>
              <a:rPr lang="en-US" sz="2600" dirty="0"/>
              <a:t>Please type your name, email, role, and school in Chat. </a:t>
            </a:r>
          </a:p>
          <a:p>
            <a:pPr marL="457200" lvl="0" indent="-457200">
              <a:spcBef>
                <a:spcPct val="20000"/>
              </a:spcBef>
              <a:buFont typeface="Wingdings" panose="05000000000000000000" pitchFamily="2" charset="2"/>
              <a:buChar char="§"/>
            </a:pPr>
            <a:endParaRPr lang="en-US" sz="2600" dirty="0"/>
          </a:p>
          <a:p>
            <a:pPr marL="457200" lvl="0" indent="-457200">
              <a:spcBef>
                <a:spcPct val="20000"/>
              </a:spcBef>
              <a:buFont typeface="Wingdings" panose="05000000000000000000" pitchFamily="2" charset="2"/>
              <a:buChar char="§"/>
            </a:pPr>
            <a:r>
              <a:rPr lang="en-US" sz="2600" dirty="0"/>
              <a:t>Today’s training will be recorded and posted along with this PPT presentation to </a:t>
            </a:r>
            <a:r>
              <a:rPr lang="en-US" sz="2600" dirty="0">
                <a:solidFill>
                  <a:schemeClr val="tx2"/>
                </a:solidFill>
                <a:hlinkClick r:id="rId3">
                  <a:extLst>
                    <a:ext uri="{A12FA001-AC4F-418D-AE19-62706E023703}">
                      <ahyp:hlinkClr xmlns:ahyp="http://schemas.microsoft.com/office/drawing/2018/hyperlinkcolor" val="tx"/>
                    </a:ext>
                  </a:extLst>
                </a:hlinkClick>
              </a:rPr>
              <a:t>https://bie.mypearsonsupport.com/</a:t>
            </a:r>
            <a:r>
              <a:rPr lang="en-US" sz="2600" dirty="0">
                <a:solidFill>
                  <a:schemeClr val="tx2"/>
                </a:solidFill>
              </a:rPr>
              <a:t>.</a:t>
            </a:r>
          </a:p>
          <a:p>
            <a:pPr marL="457200" lvl="0" indent="-457200">
              <a:spcBef>
                <a:spcPct val="20000"/>
              </a:spcBef>
              <a:buFont typeface="Wingdings" panose="05000000000000000000" pitchFamily="2" charset="2"/>
              <a:buChar char="§"/>
            </a:pPr>
            <a:endParaRPr lang="en-US" sz="2600" dirty="0"/>
          </a:p>
          <a:p>
            <a:pPr marL="457200" lvl="0" indent="-457200">
              <a:spcBef>
                <a:spcPct val="20000"/>
              </a:spcBef>
              <a:buFont typeface="Wingdings" panose="05000000000000000000" pitchFamily="2" charset="2"/>
              <a:buChar char="§"/>
            </a:pPr>
            <a:r>
              <a:rPr lang="en-US" sz="2600" dirty="0"/>
              <a:t>Please be sure to mute your microphone, if applicable.</a:t>
            </a:r>
          </a:p>
          <a:p>
            <a:pPr marL="457200" lvl="0" indent="-457200">
              <a:spcBef>
                <a:spcPct val="20000"/>
              </a:spcBef>
              <a:buFont typeface="Wingdings" panose="05000000000000000000" pitchFamily="2" charset="2"/>
              <a:buChar char="§"/>
            </a:pPr>
            <a:endParaRPr lang="en-US" sz="2600" dirty="0"/>
          </a:p>
          <a:p>
            <a:pPr marL="457200" lvl="0" indent="-457200">
              <a:spcBef>
                <a:spcPct val="20000"/>
              </a:spcBef>
              <a:buFont typeface="Wingdings" panose="05000000000000000000" pitchFamily="2" charset="2"/>
              <a:buChar char="§"/>
            </a:pPr>
            <a:r>
              <a:rPr lang="en-US" sz="2600" dirty="0"/>
              <a:t>Questions should be posted in Q&amp;A. </a:t>
            </a:r>
          </a:p>
        </p:txBody>
      </p:sp>
      <p:sp>
        <p:nvSpPr>
          <p:cNvPr id="4" name="Slide Number Placeholder 2">
            <a:extLst>
              <a:ext uri="{FF2B5EF4-FFF2-40B4-BE49-F238E27FC236}">
                <a16:creationId xmlns:a16="http://schemas.microsoft.com/office/drawing/2014/main" id="{5C3B0CEA-1755-42AD-807A-5DCDCF7244F7}"/>
              </a:ext>
            </a:extLst>
          </p:cNvPr>
          <p:cNvSpPr>
            <a:spLocks noGrp="1"/>
          </p:cNvSpPr>
          <p:nvPr>
            <p:ph type="sldNum" sz="quarter" idx="15"/>
          </p:nvPr>
        </p:nvSpPr>
        <p:spPr/>
        <p:txBody>
          <a:bodyPr anchor="ctr">
            <a:normAutofit/>
          </a:bodyPr>
          <a:lstStyle/>
          <a:p>
            <a:pPr>
              <a:spcAft>
                <a:spcPts val="600"/>
              </a:spcAft>
            </a:pPr>
            <a:fld id="{DEE62800-5F1C-45B1-BAA1-436A6B68D5BA}" type="slidenum">
              <a:rPr lang="en-US" smtClean="0"/>
              <a:pPr>
                <a:spcAft>
                  <a:spcPts val="600"/>
                </a:spcAft>
              </a:pPr>
              <a:t>3</a:t>
            </a:fld>
            <a:endParaRPr lang="en-US"/>
          </a:p>
        </p:txBody>
      </p:sp>
    </p:spTree>
    <p:extLst>
      <p:ext uri="{BB962C8B-B14F-4D97-AF65-F5344CB8AC3E}">
        <p14:creationId xmlns:p14="http://schemas.microsoft.com/office/powerpoint/2010/main" val="2475663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a:t>Printed Reports</a:t>
            </a:r>
          </a:p>
        </p:txBody>
      </p:sp>
      <p:sp>
        <p:nvSpPr>
          <p:cNvPr id="3" name="Content Placeholder 2">
            <a:extLst>
              <a:ext uri="{FF2B5EF4-FFF2-40B4-BE49-F238E27FC236}">
                <a16:creationId xmlns:a16="http://schemas.microsoft.com/office/drawing/2014/main" id="{F6494CB6-028B-BA4A-DAD3-A3CC2F10274C}"/>
              </a:ext>
            </a:extLst>
          </p:cNvPr>
          <p:cNvSpPr>
            <a:spLocks noGrp="1"/>
          </p:cNvSpPr>
          <p:nvPr>
            <p:ph sz="quarter" idx="16"/>
          </p:nvPr>
        </p:nvSpPr>
        <p:spPr/>
        <p:txBody>
          <a:bodyPr/>
          <a:lstStyle/>
          <a:p>
            <a:pPr marL="457200" indent="-457200">
              <a:buFont typeface="Wingdings" panose="05000000000000000000" pitchFamily="2" charset="2"/>
              <a:buChar char="§"/>
            </a:pPr>
            <a:r>
              <a:rPr lang="en-US" sz="2600" dirty="0"/>
              <a:t>Individual Student Report (ISR) – with growth data &amp; Spotlight links</a:t>
            </a:r>
          </a:p>
          <a:p>
            <a:pPr marL="914400" lvl="1" indent="-457200">
              <a:buFont typeface="Wingdings" panose="05000000000000000000" pitchFamily="2" charset="2"/>
              <a:buChar char="§"/>
            </a:pPr>
            <a:r>
              <a:rPr lang="en-US" sz="2400" dirty="0"/>
              <a:t>2 ISRs per student/per content area</a:t>
            </a:r>
          </a:p>
          <a:p>
            <a:pPr marL="457200" indent="-457200">
              <a:buFont typeface="Wingdings" panose="05000000000000000000" pitchFamily="2" charset="2"/>
              <a:buChar char="§"/>
            </a:pPr>
            <a:r>
              <a:rPr lang="en-US" sz="2600" dirty="0"/>
              <a:t>Parent Letter</a:t>
            </a:r>
          </a:p>
          <a:p>
            <a:pPr marL="914400" lvl="1" indent="-457200">
              <a:buFont typeface="Wingdings" panose="05000000000000000000" pitchFamily="2" charset="2"/>
              <a:buChar char="§"/>
            </a:pPr>
            <a:r>
              <a:rPr lang="en-US" sz="2400" dirty="0"/>
              <a:t>1 parent report per student</a:t>
            </a:r>
          </a:p>
          <a:p>
            <a:endParaRPr lang="en-US" sz="2400" dirty="0"/>
          </a:p>
          <a:p>
            <a:r>
              <a:rPr lang="en-US" sz="2400" b="1" dirty="0"/>
              <a:t>NOTE: </a:t>
            </a:r>
            <a:r>
              <a:rPr lang="en-US" sz="2400" dirty="0"/>
              <a:t>Each school will receive 2 copies per content area of their student's Individual Student Report (ISR). The first item in the stack is the student roster, the next is ISR copy 1 (by grade), followed by ISR copy 2 (by grade).</a:t>
            </a:r>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30</a:t>
            </a:fld>
            <a:endParaRPr lang="en-US"/>
          </a:p>
        </p:txBody>
      </p:sp>
    </p:spTree>
    <p:extLst>
      <p:ext uri="{BB962C8B-B14F-4D97-AF65-F5344CB8AC3E}">
        <p14:creationId xmlns:p14="http://schemas.microsoft.com/office/powerpoint/2010/main" val="1380060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a:t>Report Resources</a:t>
            </a:r>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31</a:t>
            </a:fld>
            <a:endParaRPr lang="en-US"/>
          </a:p>
        </p:txBody>
      </p:sp>
      <p:pic>
        <p:nvPicPr>
          <p:cNvPr id="10" name="Content Placeholder 9">
            <a:extLst>
              <a:ext uri="{FF2B5EF4-FFF2-40B4-BE49-F238E27FC236}">
                <a16:creationId xmlns:a16="http://schemas.microsoft.com/office/drawing/2014/main" id="{EECD3B7A-3864-44AB-82D8-1D2FE20F3616}"/>
              </a:ext>
            </a:extLst>
          </p:cNvPr>
          <p:cNvPicPr>
            <a:picLocks noGrp="1" noChangeAspect="1"/>
          </p:cNvPicPr>
          <p:nvPr>
            <p:ph sz="quarter" idx="16"/>
          </p:nvPr>
        </p:nvPicPr>
        <p:blipFill>
          <a:blip r:embed="rId2"/>
          <a:srcRect/>
          <a:stretch/>
        </p:blipFill>
        <p:spPr>
          <a:xfrm>
            <a:off x="396337" y="2456885"/>
            <a:ext cx="7644529" cy="2489655"/>
          </a:xfrm>
          <a:ln>
            <a:solidFill>
              <a:schemeClr val="bg2"/>
            </a:solidFill>
          </a:ln>
          <a:effectLst>
            <a:outerShdw blurRad="50800" dist="38100" dir="2700000" algn="tl" rotWithShape="0">
              <a:prstClr val="black">
                <a:alpha val="40000"/>
              </a:prstClr>
            </a:outerShdw>
          </a:effectLst>
        </p:spPr>
      </p:pic>
      <p:sp>
        <p:nvSpPr>
          <p:cNvPr id="11" name="Rectangle: Rounded Corners 10">
            <a:extLst>
              <a:ext uri="{FF2B5EF4-FFF2-40B4-BE49-F238E27FC236}">
                <a16:creationId xmlns:a16="http://schemas.microsoft.com/office/drawing/2014/main" id="{F73E7BB5-80F0-40DC-8F56-80EDD30540E0}"/>
              </a:ext>
            </a:extLst>
          </p:cNvPr>
          <p:cNvSpPr/>
          <p:nvPr/>
        </p:nvSpPr>
        <p:spPr>
          <a:xfrm>
            <a:off x="8608229" y="1019908"/>
            <a:ext cx="2597849" cy="2818971"/>
          </a:xfrm>
          <a:prstGeom prst="roundRect">
            <a:avLst/>
          </a:prstGeom>
          <a:solidFill>
            <a:schemeClr val="bg2">
              <a:alpha val="8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lgn="ctr" fontAlgn="base">
              <a:buClr>
                <a:schemeClr val="bg2"/>
              </a:buClr>
            </a:pPr>
            <a:r>
              <a:rPr lang="en-US" sz="1600" b="1" u="sng"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BIE Customer Support </a:t>
            </a:r>
          </a:p>
          <a:p>
            <a:pPr algn="ctr" fontAlgn="base">
              <a:buClr>
                <a:schemeClr val="bg2"/>
              </a:buClr>
            </a:pPr>
            <a:br>
              <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br>
            <a:r>
              <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1-833-302-9587</a:t>
            </a:r>
            <a:br>
              <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br>
            <a:br>
              <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br>
            <a:r>
              <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Monday – Friday</a:t>
            </a:r>
          </a:p>
          <a:p>
            <a:pPr algn="ctr" fontAlgn="base">
              <a:buClr>
                <a:schemeClr val="bg2"/>
              </a:buClr>
            </a:pPr>
            <a:endPar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3:30 am – 4:30 pm (PT)</a:t>
            </a:r>
          </a:p>
          <a:p>
            <a:r>
              <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4:30 am – 5:30 pm (MT)</a:t>
            </a:r>
          </a:p>
          <a:p>
            <a:pPr fontAlgn="base"/>
            <a:r>
              <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5:30 am – 6:30 pm (CT)</a:t>
            </a:r>
          </a:p>
          <a:p>
            <a:r>
              <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6:30 am – 7:30 pm (ET)</a:t>
            </a:r>
          </a:p>
          <a:p>
            <a:pPr algn="ctr"/>
            <a:endParaRPr lang="en-US" dirty="0">
              <a:solidFill>
                <a:schemeClr val="bg1"/>
              </a:solidFill>
            </a:endParaRPr>
          </a:p>
        </p:txBody>
      </p:sp>
      <p:sp>
        <p:nvSpPr>
          <p:cNvPr id="12" name="Rectangle: Rounded Corners 11">
            <a:extLst>
              <a:ext uri="{FF2B5EF4-FFF2-40B4-BE49-F238E27FC236}">
                <a16:creationId xmlns:a16="http://schemas.microsoft.com/office/drawing/2014/main" id="{D2942F5B-B0D0-4910-B6FA-F2E485381535}"/>
              </a:ext>
            </a:extLst>
          </p:cNvPr>
          <p:cNvSpPr/>
          <p:nvPr/>
        </p:nvSpPr>
        <p:spPr>
          <a:xfrm>
            <a:off x="8387819" y="4107625"/>
            <a:ext cx="3038670" cy="2380488"/>
          </a:xfrm>
          <a:prstGeom prst="roundRect">
            <a:avLst/>
          </a:prstGeom>
          <a:solidFill>
            <a:schemeClr val="bg2">
              <a:alpha val="8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lnSpc>
                <a:spcPct val="115000"/>
              </a:lnSpc>
              <a:buClr>
                <a:schemeClr val="dk1"/>
              </a:buClr>
              <a:buSzPts val="1100"/>
            </a:pPr>
            <a:r>
              <a:rPr lang="en-US" sz="1600" b="1" u="sng"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Materials on Support Page</a:t>
            </a:r>
            <a:endPar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lvl="0" indent="-342900">
              <a:lnSpc>
                <a:spcPct val="115000"/>
              </a:lnSpc>
              <a:buClr>
                <a:schemeClr val="dk1"/>
              </a:buClr>
              <a:buSzPts val="1100"/>
              <a:buFont typeface="Wingdings" panose="05000000000000000000" pitchFamily="2" charset="2"/>
              <a:buChar char="§"/>
            </a:pPr>
            <a:r>
              <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Score Report Interpretation Guide</a:t>
            </a:r>
          </a:p>
          <a:p>
            <a:pPr marL="342900" lvl="0" indent="-342900">
              <a:lnSpc>
                <a:spcPct val="115000"/>
              </a:lnSpc>
              <a:buClr>
                <a:schemeClr val="dk1"/>
              </a:buClr>
              <a:buSzPts val="1100"/>
              <a:buFont typeface="Wingdings" panose="05000000000000000000" pitchFamily="2" charset="2"/>
              <a:buChar char="§"/>
            </a:pPr>
            <a:r>
              <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Performance Level Descriptors</a:t>
            </a:r>
          </a:p>
          <a:p>
            <a:pPr marL="342900" lvl="0" indent="-342900">
              <a:lnSpc>
                <a:spcPct val="115000"/>
              </a:lnSpc>
              <a:buClr>
                <a:schemeClr val="dk1"/>
              </a:buClr>
              <a:buSzPts val="1100"/>
              <a:buFont typeface="Wingdings" panose="05000000000000000000" pitchFamily="2" charset="2"/>
              <a:buChar char="§"/>
            </a:pPr>
            <a:r>
              <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Cut Scores</a:t>
            </a:r>
          </a:p>
          <a:p>
            <a:pPr marL="342900" lvl="0" indent="-342900">
              <a:lnSpc>
                <a:spcPct val="115000"/>
              </a:lnSpc>
              <a:buClr>
                <a:schemeClr val="dk1"/>
              </a:buClr>
              <a:buSzPts val="1100"/>
              <a:buFont typeface="Wingdings" panose="05000000000000000000" pitchFamily="2" charset="2"/>
              <a:buChar char="§"/>
            </a:pPr>
            <a:r>
              <a:rPr lang="en-US" sz="16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Companion File Layouts</a:t>
            </a:r>
            <a:endParaRPr lang="en-US" sz="17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Rectangle: Rounded Corners 2">
            <a:extLst>
              <a:ext uri="{FF2B5EF4-FFF2-40B4-BE49-F238E27FC236}">
                <a16:creationId xmlns:a16="http://schemas.microsoft.com/office/drawing/2014/main" id="{15C48984-F2B4-CD97-5F3F-803E73B99C75}"/>
              </a:ext>
            </a:extLst>
          </p:cNvPr>
          <p:cNvSpPr/>
          <p:nvPr/>
        </p:nvSpPr>
        <p:spPr>
          <a:xfrm>
            <a:off x="994556" y="5297869"/>
            <a:ext cx="6448089" cy="560388"/>
          </a:xfrm>
          <a:prstGeom prst="roundRect">
            <a:avLst/>
          </a:prstGeom>
          <a:solidFill>
            <a:schemeClr val="bg2">
              <a:alpha val="8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1"/>
          <a:lstStyle/>
          <a:p>
            <a:pPr lvl="0" algn="ctr">
              <a:lnSpc>
                <a:spcPct val="115000"/>
              </a:lnSpc>
              <a:buClr>
                <a:schemeClr val="dk1"/>
              </a:buClr>
              <a:buSzPts val="1100"/>
            </a:pPr>
            <a:r>
              <a:rPr lang="en-US" sz="23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hlinkClick r:id="rId3">
                  <a:extLst>
                    <a:ext uri="{A12FA001-AC4F-418D-AE19-62706E023703}">
                      <ahyp:hlinkClr xmlns:ahyp="http://schemas.microsoft.com/office/drawing/2018/hyperlinkcolor" val="tx"/>
                    </a:ext>
                  </a:extLst>
                </a:hlinkClick>
              </a:rPr>
              <a:t>https://bie.mypearsonsupport.com/reporting/</a:t>
            </a:r>
            <a:endParaRPr lang="en-US" sz="23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961574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a:t>BIE Contacts</a:t>
            </a:r>
          </a:p>
        </p:txBody>
      </p:sp>
      <p:sp>
        <p:nvSpPr>
          <p:cNvPr id="3" name="Content Placeholder 2">
            <a:extLst>
              <a:ext uri="{FF2B5EF4-FFF2-40B4-BE49-F238E27FC236}">
                <a16:creationId xmlns:a16="http://schemas.microsoft.com/office/drawing/2014/main" id="{F6494CB6-028B-BA4A-DAD3-A3CC2F10274C}"/>
              </a:ext>
            </a:extLst>
          </p:cNvPr>
          <p:cNvSpPr>
            <a:spLocks noGrp="1"/>
          </p:cNvSpPr>
          <p:nvPr>
            <p:ph sz="quarter" idx="16"/>
          </p:nvPr>
        </p:nvSpPr>
        <p:spPr/>
        <p:txBody>
          <a:bodyPr/>
          <a:lstStyle/>
          <a:p>
            <a:r>
              <a:rPr lang="en-US" sz="2400" b="1" dirty="0"/>
              <a:t>For general questions related to the ELA and Math Assessment:</a:t>
            </a:r>
          </a:p>
          <a:p>
            <a:r>
              <a:rPr lang="en-US" sz="2400" dirty="0"/>
              <a:t>Aurelia Shorty, Education Program Specialist (Assessment &amp; Accountability), </a:t>
            </a:r>
            <a:r>
              <a:rPr lang="en-US" sz="2400" i="1" dirty="0"/>
              <a:t>aurelia.shorty@bie.edu</a:t>
            </a:r>
          </a:p>
          <a:p>
            <a:endParaRPr lang="en-US" sz="2000" dirty="0"/>
          </a:p>
          <a:p>
            <a:r>
              <a:rPr lang="en-US" sz="2400" b="1" dirty="0"/>
              <a:t>For questions related to Assessment data files:</a:t>
            </a:r>
          </a:p>
          <a:p>
            <a:r>
              <a:rPr lang="en-US" sz="2400" dirty="0"/>
              <a:t>Dr. Rebecca Izzo, Research Analyst, </a:t>
            </a:r>
            <a:r>
              <a:rPr lang="en-US" sz="2400" i="1" dirty="0"/>
              <a:t>rebecca.izzo@bie.edu</a:t>
            </a:r>
          </a:p>
          <a:p>
            <a:endParaRPr lang="en-US" sz="2000" dirty="0">
              <a:solidFill>
                <a:schemeClr val="tx2"/>
              </a:solidFill>
            </a:endParaRPr>
          </a:p>
          <a:p>
            <a:r>
              <a:rPr lang="en-US" sz="2400" b="1" dirty="0"/>
              <a:t>For questions related to the Assessment contract:</a:t>
            </a:r>
          </a:p>
          <a:p>
            <a:r>
              <a:rPr lang="en-US" sz="2400" dirty="0"/>
              <a:t>BJ Howerton, Contracting Officer’s Representative, </a:t>
            </a:r>
            <a:r>
              <a:rPr lang="en-US" sz="2400" i="1" dirty="0"/>
              <a:t>bj.howerton@bie.edu</a:t>
            </a:r>
          </a:p>
          <a:p>
            <a:endParaRPr lang="en-US" sz="3200" dirty="0"/>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32</a:t>
            </a:fld>
            <a:endParaRPr lang="en-US"/>
          </a:p>
        </p:txBody>
      </p:sp>
    </p:spTree>
    <p:extLst>
      <p:ext uri="{BB962C8B-B14F-4D97-AF65-F5344CB8AC3E}">
        <p14:creationId xmlns:p14="http://schemas.microsoft.com/office/powerpoint/2010/main" val="557881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165EF-D07A-ED17-E8E0-488062A397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D3564F-C76E-BBEF-AD74-3232E12E840C}"/>
              </a:ext>
            </a:extLst>
          </p:cNvPr>
          <p:cNvSpPr>
            <a:spLocks noGrp="1"/>
          </p:cNvSpPr>
          <p:nvPr>
            <p:ph type="title"/>
          </p:nvPr>
        </p:nvSpPr>
        <p:spPr/>
        <p:txBody>
          <a:bodyPr lIns="91440" tIns="45720" rIns="91440" bIns="45720" anchor="ctr" anchorCtr="0">
            <a:normAutofit/>
          </a:bodyPr>
          <a:lstStyle/>
          <a:p>
            <a:r>
              <a:rPr lang="en-US" sz="4000" b="1" dirty="0">
                <a:latin typeface="Open Sans Light"/>
                <a:ea typeface="Open Sans Light"/>
                <a:cs typeface="Open Sans Light"/>
              </a:rPr>
              <a:t>BIE Virtual Office Hours</a:t>
            </a:r>
          </a:p>
        </p:txBody>
      </p:sp>
      <p:sp>
        <p:nvSpPr>
          <p:cNvPr id="3" name="Content Placeholder 2">
            <a:extLst>
              <a:ext uri="{FF2B5EF4-FFF2-40B4-BE49-F238E27FC236}">
                <a16:creationId xmlns:a16="http://schemas.microsoft.com/office/drawing/2014/main" id="{5C6D0259-1D70-ED6F-71A5-6E6BA11A5711}"/>
              </a:ext>
            </a:extLst>
          </p:cNvPr>
          <p:cNvSpPr>
            <a:spLocks noGrp="1"/>
          </p:cNvSpPr>
          <p:nvPr>
            <p:ph sz="quarter" idx="16"/>
          </p:nvPr>
        </p:nvSpPr>
        <p:spPr/>
        <p:txBody>
          <a:bodyPr lIns="91440" tIns="45720" rIns="91440" bIns="45720" anchor="t"/>
          <a:lstStyle/>
          <a:p>
            <a:r>
              <a:rPr lang="en-US" sz="2600" b="1" dirty="0">
                <a:solidFill>
                  <a:srgbClr val="000000"/>
                </a:solidFill>
                <a:latin typeface="Open Sans Light"/>
                <a:ea typeface="Open Sans Light"/>
                <a:cs typeface="Open Sans Light"/>
              </a:rPr>
              <a:t>More Questions?</a:t>
            </a:r>
            <a:endParaRPr lang="en-US" sz="2600" b="1" dirty="0">
              <a:solidFill>
                <a:srgbClr val="000000"/>
              </a:solidFill>
            </a:endParaRPr>
          </a:p>
          <a:p>
            <a:pPr marL="342900" indent="-342900">
              <a:buFont typeface="Wingdings" panose="05000000000000000000" pitchFamily="2" charset="2"/>
              <a:buChar char="§"/>
            </a:pPr>
            <a:r>
              <a:rPr lang="en-US" sz="2400" dirty="0">
                <a:solidFill>
                  <a:srgbClr val="000000"/>
                </a:solidFill>
                <a:latin typeface="Open Sans Light"/>
                <a:ea typeface="Open Sans Light"/>
                <a:cs typeface="Open Sans Light"/>
              </a:rPr>
              <a:t>Pearson will host Virtual Office Hours to address any questions about reports or the BIE assessments.</a:t>
            </a:r>
            <a:endParaRPr lang="en-US" sz="2400" dirty="0">
              <a:solidFill>
                <a:srgbClr val="000000"/>
              </a:solidFill>
            </a:endParaRPr>
          </a:p>
          <a:p>
            <a:pPr marL="342900" indent="-342900">
              <a:buFont typeface="Wingdings" panose="05000000000000000000" pitchFamily="2" charset="2"/>
              <a:buChar char="§"/>
            </a:pPr>
            <a:r>
              <a:rPr lang="en-US" sz="2400" dirty="0">
                <a:solidFill>
                  <a:srgbClr val="000000"/>
                </a:solidFill>
                <a:latin typeface="Open Sans Light"/>
                <a:ea typeface="Open Sans Light"/>
                <a:cs typeface="Open Sans Light"/>
              </a:rPr>
              <a:t>If you have questions or need any assistance, please join on Thursdays from 10:00 a.m. to 11:00 a.m. MT. </a:t>
            </a:r>
            <a:endParaRPr lang="en-US" sz="2400" dirty="0">
              <a:solidFill>
                <a:srgbClr val="000000"/>
              </a:solidFill>
            </a:endParaRPr>
          </a:p>
          <a:p>
            <a:pPr marL="342900" indent="-342900">
              <a:buFont typeface="Wingdings" panose="05000000000000000000" pitchFamily="2" charset="2"/>
              <a:buChar char="§"/>
            </a:pPr>
            <a:r>
              <a:rPr lang="en-US" sz="2400" dirty="0">
                <a:solidFill>
                  <a:srgbClr val="000000"/>
                </a:solidFill>
                <a:latin typeface="Open Sans Light"/>
                <a:ea typeface="Open Sans Light"/>
                <a:cs typeface="Open Sans Light"/>
              </a:rPr>
              <a:t>Office hours will start on June 26th. </a:t>
            </a:r>
            <a:endParaRPr lang="en-US" sz="2400" dirty="0">
              <a:solidFill>
                <a:srgbClr val="000000"/>
              </a:solidFill>
            </a:endParaRPr>
          </a:p>
          <a:p>
            <a:pPr marL="342900" indent="-342900">
              <a:buFont typeface="Wingdings" panose="05000000000000000000" pitchFamily="2" charset="2"/>
              <a:buChar char="§"/>
            </a:pPr>
            <a:r>
              <a:rPr lang="en-US" sz="2400" dirty="0">
                <a:solidFill>
                  <a:srgbClr val="000000"/>
                </a:solidFill>
                <a:latin typeface="Open Sans Light"/>
                <a:ea typeface="Open Sans Light"/>
                <a:cs typeface="Open Sans Light"/>
              </a:rPr>
              <a:t>Zoom link: </a:t>
            </a:r>
            <a:r>
              <a:rPr lang="en-US" sz="2400" dirty="0">
                <a:solidFill>
                  <a:schemeClr val="tx2"/>
                </a:solidFill>
                <a:latin typeface="Open Sans Light"/>
                <a:ea typeface="Open Sans Light"/>
                <a:cs typeface="Open Sans Light"/>
                <a:hlinkClick r:id="rId2">
                  <a:extLst>
                    <a:ext uri="{A12FA001-AC4F-418D-AE19-62706E023703}">
                      <ahyp:hlinkClr xmlns:ahyp="http://schemas.microsoft.com/office/drawing/2018/hyperlinkcolor" val="tx"/>
                    </a:ext>
                  </a:extLst>
                </a:hlinkClick>
              </a:rPr>
              <a:t>https://pearson.zoom.us/j/99466831576?pwd=XDH2RHrg0NegVkgX8DVlDAOGAE48G6.1</a:t>
            </a:r>
            <a:endParaRPr lang="en-US" sz="2400" dirty="0">
              <a:solidFill>
                <a:schemeClr val="tx2"/>
              </a:solidFill>
            </a:endParaRPr>
          </a:p>
          <a:p>
            <a:pPr marL="800100" lvl="1" indent="-342900">
              <a:buFont typeface="Wingdings" panose="05000000000000000000" pitchFamily="2" charset="2"/>
              <a:buChar char="§"/>
            </a:pPr>
            <a:r>
              <a:rPr lang="en-US" sz="2200" dirty="0">
                <a:solidFill>
                  <a:srgbClr val="000000"/>
                </a:solidFill>
                <a:latin typeface="Open Sans Light"/>
                <a:ea typeface="Open Sans Light"/>
                <a:cs typeface="Open Sans Light"/>
              </a:rPr>
              <a:t>The Zoom link will also be added to the ADAM bulletin board and </a:t>
            </a:r>
            <a:r>
              <a:rPr lang="en-US" sz="2200" dirty="0">
                <a:solidFill>
                  <a:schemeClr val="tx2"/>
                </a:solidFill>
                <a:latin typeface="Open Sans Light"/>
                <a:ea typeface="Open Sans Light"/>
                <a:cs typeface="Open Sans Light"/>
                <a:hlinkClick r:id="rId3">
                  <a:extLst>
                    <a:ext uri="{A12FA001-AC4F-418D-AE19-62706E023703}">
                      <ahyp:hlinkClr xmlns:ahyp="http://schemas.microsoft.com/office/drawing/2018/hyperlinkcolor" val="tx"/>
                    </a:ext>
                  </a:extLst>
                </a:hlinkClick>
              </a:rPr>
              <a:t>BIE | Home</a:t>
            </a:r>
            <a:r>
              <a:rPr lang="en-US" sz="2200" dirty="0">
                <a:solidFill>
                  <a:srgbClr val="000000"/>
                </a:solidFill>
                <a:latin typeface="Open Sans Light"/>
                <a:ea typeface="Open Sans Light"/>
                <a:cs typeface="Open Sans Light"/>
              </a:rPr>
              <a:t>.</a:t>
            </a:r>
            <a:endParaRPr lang="en-US" sz="2200" dirty="0">
              <a:solidFill>
                <a:srgbClr val="000000"/>
              </a:solidFill>
            </a:endParaRPr>
          </a:p>
          <a:p>
            <a:endParaRPr lang="en-US" sz="2400" b="1" dirty="0"/>
          </a:p>
          <a:p>
            <a:endParaRPr lang="en-US" sz="3200" dirty="0"/>
          </a:p>
        </p:txBody>
      </p:sp>
      <p:sp>
        <p:nvSpPr>
          <p:cNvPr id="4" name="Slide Number Placeholder 3">
            <a:extLst>
              <a:ext uri="{FF2B5EF4-FFF2-40B4-BE49-F238E27FC236}">
                <a16:creationId xmlns:a16="http://schemas.microsoft.com/office/drawing/2014/main" id="{0F509D3A-3376-1B96-7F17-7D16E03D3324}"/>
              </a:ext>
            </a:extLst>
          </p:cNvPr>
          <p:cNvSpPr>
            <a:spLocks noGrp="1"/>
          </p:cNvSpPr>
          <p:nvPr>
            <p:ph type="sldNum" sz="quarter" idx="15"/>
          </p:nvPr>
        </p:nvSpPr>
        <p:spPr/>
        <p:txBody>
          <a:bodyPr/>
          <a:lstStyle/>
          <a:p>
            <a:pPr>
              <a:defRPr/>
            </a:pPr>
            <a:fld id="{EEAC2BAD-9516-2B47-9900-7FC05ED2F002}" type="slidenum">
              <a:rPr lang="en-US" smtClean="0"/>
              <a:pPr>
                <a:defRPr/>
              </a:pPr>
              <a:t>33</a:t>
            </a:fld>
            <a:endParaRPr lang="en-US"/>
          </a:p>
        </p:txBody>
      </p:sp>
    </p:spTree>
    <p:extLst>
      <p:ext uri="{BB962C8B-B14F-4D97-AF65-F5344CB8AC3E}">
        <p14:creationId xmlns:p14="http://schemas.microsoft.com/office/powerpoint/2010/main" val="3832882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983F0-5100-46F3-B9CE-C3A2F40CD229}"/>
              </a:ext>
            </a:extLst>
          </p:cNvPr>
          <p:cNvSpPr>
            <a:spLocks noGrp="1"/>
          </p:cNvSpPr>
          <p:nvPr>
            <p:ph type="title" idx="4294967295"/>
          </p:nvPr>
        </p:nvSpPr>
        <p:spPr>
          <a:xfrm>
            <a:off x="5612423" y="3019546"/>
            <a:ext cx="967153" cy="221029"/>
          </a:xfrm>
          <a:prstGeom prst="rect">
            <a:avLst/>
          </a:prstGeom>
        </p:spPr>
        <p:txBody>
          <a:bodyPr/>
          <a:lstStyle/>
          <a:p>
            <a:r>
              <a:rPr lang="en-US" sz="400">
                <a:solidFill>
                  <a:srgbClr val="007FA3"/>
                </a:solidFill>
              </a:rPr>
              <a:t>End of Presentation</a:t>
            </a:r>
          </a:p>
        </p:txBody>
      </p:sp>
      <p:sp>
        <p:nvSpPr>
          <p:cNvPr id="3" name="Slide Number Placeholder 2">
            <a:extLst>
              <a:ext uri="{FF2B5EF4-FFF2-40B4-BE49-F238E27FC236}">
                <a16:creationId xmlns:a16="http://schemas.microsoft.com/office/drawing/2014/main" id="{914D0855-A5E9-47A8-8BAE-07C3DB10C02C}"/>
              </a:ext>
            </a:extLst>
          </p:cNvPr>
          <p:cNvSpPr>
            <a:spLocks noGrp="1"/>
          </p:cNvSpPr>
          <p:nvPr>
            <p:ph type="sldNum" sz="quarter" idx="12"/>
          </p:nvPr>
        </p:nvSpPr>
        <p:spPr/>
        <p:txBody>
          <a:bodyPr/>
          <a:lstStyle/>
          <a:p>
            <a:fld id="{F9A32ACD-E19E-41C2-B7E1-C19650DECB95}" type="slidenum">
              <a:rPr lang="en-US" smtClean="0"/>
              <a:t>34</a:t>
            </a:fld>
            <a:endParaRPr lang="en-US"/>
          </a:p>
        </p:txBody>
      </p:sp>
    </p:spTree>
    <p:extLst>
      <p:ext uri="{BB962C8B-B14F-4D97-AF65-F5344CB8AC3E}">
        <p14:creationId xmlns:p14="http://schemas.microsoft.com/office/powerpoint/2010/main" val="149502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dirty="0"/>
              <a:t>Agenda</a:t>
            </a:r>
          </a:p>
        </p:txBody>
      </p:sp>
      <p:sp>
        <p:nvSpPr>
          <p:cNvPr id="3" name="Content Placeholder 2">
            <a:extLst>
              <a:ext uri="{FF2B5EF4-FFF2-40B4-BE49-F238E27FC236}">
                <a16:creationId xmlns:a16="http://schemas.microsoft.com/office/drawing/2014/main" id="{F6494CB6-028B-BA4A-DAD3-A3CC2F10274C}"/>
              </a:ext>
            </a:extLst>
          </p:cNvPr>
          <p:cNvSpPr>
            <a:spLocks noGrp="1"/>
          </p:cNvSpPr>
          <p:nvPr>
            <p:ph sz="quarter" idx="16"/>
          </p:nvPr>
        </p:nvSpPr>
        <p:spPr/>
        <p:txBody>
          <a:bodyPr/>
          <a:lstStyle/>
          <a:p>
            <a:pPr marL="571500" indent="-571500">
              <a:buFont typeface="Wingdings" panose="05000000000000000000" pitchFamily="2" charset="2"/>
              <a:buChar char="§"/>
            </a:pPr>
            <a:r>
              <a:rPr lang="en-US" sz="2600" dirty="0"/>
              <a:t>Reporting Overview</a:t>
            </a:r>
          </a:p>
          <a:p>
            <a:pPr marL="571500" indent="-571500">
              <a:buFont typeface="Wingdings" panose="05000000000000000000" pitchFamily="2" charset="2"/>
              <a:buChar char="§"/>
            </a:pPr>
            <a:r>
              <a:rPr lang="en-US" sz="2600" dirty="0"/>
              <a:t>Preliminary Reports</a:t>
            </a:r>
          </a:p>
          <a:p>
            <a:pPr marL="571500" indent="-571500">
              <a:buFont typeface="Wingdings" panose="05000000000000000000" pitchFamily="2" charset="2"/>
              <a:buChar char="§"/>
            </a:pPr>
            <a:r>
              <a:rPr lang="en-US" sz="2600" dirty="0"/>
              <a:t>Final Reports</a:t>
            </a:r>
          </a:p>
          <a:p>
            <a:pPr marL="571500" indent="-571500">
              <a:buFont typeface="Wingdings" panose="05000000000000000000" pitchFamily="2" charset="2"/>
              <a:buChar char="§"/>
            </a:pPr>
            <a:r>
              <a:rPr lang="en-US" sz="2600" dirty="0"/>
              <a:t>Printed Reports</a:t>
            </a:r>
          </a:p>
          <a:p>
            <a:pPr marL="571500" indent="-571500">
              <a:buFont typeface="Wingdings" panose="05000000000000000000" pitchFamily="2" charset="2"/>
              <a:buChar char="§"/>
            </a:pPr>
            <a:r>
              <a:rPr lang="en-US" sz="2600" dirty="0"/>
              <a:t>Resources &amp; Contacts</a:t>
            </a:r>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4</a:t>
            </a:fld>
            <a:endParaRPr lang="en-US"/>
          </a:p>
        </p:txBody>
      </p:sp>
    </p:spTree>
    <p:extLst>
      <p:ext uri="{BB962C8B-B14F-4D97-AF65-F5344CB8AC3E}">
        <p14:creationId xmlns:p14="http://schemas.microsoft.com/office/powerpoint/2010/main" val="2759505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a:t>Reporting Overview</a:t>
            </a:r>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5</a:t>
            </a:fld>
            <a:endParaRPr lang="en-US"/>
          </a:p>
        </p:txBody>
      </p:sp>
      <p:graphicFrame>
        <p:nvGraphicFramePr>
          <p:cNvPr id="5" name="Google Shape;211;p32">
            <a:extLst>
              <a:ext uri="{FF2B5EF4-FFF2-40B4-BE49-F238E27FC236}">
                <a16:creationId xmlns:a16="http://schemas.microsoft.com/office/drawing/2014/main" id="{08FF7E57-2B4D-4523-954F-79174DE7F308}"/>
              </a:ext>
            </a:extLst>
          </p:cNvPr>
          <p:cNvGraphicFramePr/>
          <p:nvPr>
            <p:extLst>
              <p:ext uri="{D42A27DB-BD31-4B8C-83A1-F6EECF244321}">
                <p14:modId xmlns:p14="http://schemas.microsoft.com/office/powerpoint/2010/main" val="675922456"/>
              </p:ext>
            </p:extLst>
          </p:nvPr>
        </p:nvGraphicFramePr>
        <p:xfrm>
          <a:off x="2390462" y="2124181"/>
          <a:ext cx="7411076" cy="4162319"/>
        </p:xfrm>
        <a:graphic>
          <a:graphicData uri="http://schemas.openxmlformats.org/drawingml/2006/table">
            <a:tbl>
              <a:tblPr>
                <a:noFill/>
              </a:tblPr>
              <a:tblGrid>
                <a:gridCol w="1828127">
                  <a:extLst>
                    <a:ext uri="{9D8B030D-6E8A-4147-A177-3AD203B41FA5}">
                      <a16:colId xmlns:a16="http://schemas.microsoft.com/office/drawing/2014/main" val="20001"/>
                    </a:ext>
                  </a:extLst>
                </a:gridCol>
                <a:gridCol w="5582949">
                  <a:extLst>
                    <a:ext uri="{9D8B030D-6E8A-4147-A177-3AD203B41FA5}">
                      <a16:colId xmlns:a16="http://schemas.microsoft.com/office/drawing/2014/main" val="20002"/>
                    </a:ext>
                  </a:extLst>
                </a:gridCol>
              </a:tblGrid>
              <a:tr h="1330096">
                <a:tc>
                  <a:txBody>
                    <a:bodyPr/>
                    <a:lstStyle/>
                    <a:p>
                      <a:pPr marL="0" lvl="0" indent="0" algn="l" rtl="0">
                        <a:spcBef>
                          <a:spcPts val="0"/>
                        </a:spcBef>
                        <a:spcAft>
                          <a:spcPts val="0"/>
                        </a:spcAft>
                        <a:buNone/>
                      </a:pPr>
                      <a:r>
                        <a:rPr lang="en-GB" sz="22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Preliminary Report</a:t>
                      </a:r>
                      <a:endParaRPr sz="22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91425" marR="91425" marT="91425" marB="91425" anchor="ctr">
                    <a:solidFill>
                      <a:schemeClr val="tx2"/>
                    </a:solidFill>
                  </a:tcPr>
                </a:tc>
                <a:tc>
                  <a:txBody>
                    <a:bodyPr/>
                    <a:lstStyle/>
                    <a:p>
                      <a:pPr marL="285750" lvl="0" indent="-285750" algn="l">
                        <a:spcBef>
                          <a:spcPts val="0"/>
                        </a:spcBef>
                        <a:spcAft>
                          <a:spcPts val="0"/>
                        </a:spcAft>
                        <a:buFont typeface="Wingdings" panose="05000000000000000000" pitchFamily="2" charset="2"/>
                        <a:buChar char="§"/>
                      </a:pPr>
                      <a:r>
                        <a:rPr lang="en-US" sz="2000" b="0" i="0" u="none" strike="noStrike" noProof="0" dirty="0">
                          <a:latin typeface="Open Sans Light" panose="020B0306030504020204" pitchFamily="34" charset="0"/>
                          <a:ea typeface="Open Sans Light" panose="020B0306030504020204" pitchFamily="34" charset="0"/>
                          <a:cs typeface="Open Sans Light" panose="020B0306030504020204" pitchFamily="34" charset="0"/>
                        </a:rPr>
                        <a:t>Preliminary watermarked Individual Student Reports (ISRs) without growth data or Spotlight link</a:t>
                      </a:r>
                    </a:p>
                  </a:txBody>
                  <a:tcPr marL="91425" marR="91425" marT="91425" marB="91425">
                    <a:solidFill>
                      <a:schemeClr val="bg2"/>
                    </a:solidFill>
                  </a:tcPr>
                </a:tc>
                <a:extLst>
                  <a:ext uri="{0D108BD9-81ED-4DB2-BD59-A6C34878D82A}">
                    <a16:rowId xmlns:a16="http://schemas.microsoft.com/office/drawing/2014/main" val="10001"/>
                  </a:ext>
                </a:extLst>
              </a:tr>
              <a:tr h="2832223">
                <a:tc>
                  <a:txBody>
                    <a:bodyPr/>
                    <a:lstStyle/>
                    <a:p>
                      <a:pPr marL="0" lvl="0" indent="0" algn="l" rtl="0">
                        <a:spcBef>
                          <a:spcPts val="0"/>
                        </a:spcBef>
                        <a:spcAft>
                          <a:spcPts val="0"/>
                        </a:spcAft>
                        <a:buNone/>
                      </a:pPr>
                      <a:r>
                        <a:rPr lang="en-GB" sz="22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Final Report</a:t>
                      </a:r>
                      <a:endParaRPr sz="22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91425" marR="91425" marT="91425" marB="91425" anchor="ctr">
                    <a:solidFill>
                      <a:schemeClr val="tx2"/>
                    </a:solidFill>
                  </a:tcPr>
                </a:tc>
                <a:tc>
                  <a:txBody>
                    <a:bodyPr/>
                    <a:lstStyle/>
                    <a:p>
                      <a:pPr marL="285750" lvl="0" indent="-285750" algn="l">
                        <a:lnSpc>
                          <a:spcPct val="100000"/>
                        </a:lnSpc>
                        <a:spcBef>
                          <a:spcPts val="0"/>
                        </a:spcBef>
                        <a:spcAft>
                          <a:spcPts val="0"/>
                        </a:spcAft>
                        <a:buFont typeface="Wingdings" panose="05000000000000000000" pitchFamily="2" charset="2"/>
                        <a:buChar char="§"/>
                      </a:pPr>
                      <a:r>
                        <a:rPr lang="en-US" sz="2000" b="0" i="0" u="none" strike="noStrike" noProof="0" dirty="0">
                          <a:latin typeface="Open Sans Light" panose="020B0306030504020204" pitchFamily="34" charset="0"/>
                          <a:ea typeface="Open Sans Light" panose="020B0306030504020204" pitchFamily="34" charset="0"/>
                          <a:cs typeface="Open Sans Light" panose="020B0306030504020204" pitchFamily="34" charset="0"/>
                        </a:rPr>
                        <a:t>Content Standards Roster*</a:t>
                      </a:r>
                    </a:p>
                    <a:p>
                      <a:pPr marL="285750" lvl="0" indent="-285750" algn="l">
                        <a:lnSpc>
                          <a:spcPct val="100000"/>
                        </a:lnSpc>
                        <a:spcBef>
                          <a:spcPts val="0"/>
                        </a:spcBef>
                        <a:spcAft>
                          <a:spcPts val="0"/>
                        </a:spcAft>
                        <a:buFont typeface="Wingdings" panose="05000000000000000000" pitchFamily="2" charset="2"/>
                        <a:buChar char="§"/>
                      </a:pPr>
                      <a:r>
                        <a:rPr lang="en-US" sz="2000" b="0" i="0" u="none" strike="noStrike" noProof="0" dirty="0">
                          <a:latin typeface="Open Sans Light" panose="020B0306030504020204" pitchFamily="34" charset="0"/>
                          <a:ea typeface="Open Sans Light" panose="020B0306030504020204" pitchFamily="34" charset="0"/>
                          <a:cs typeface="Open Sans Light" panose="020B0306030504020204" pitchFamily="34" charset="0"/>
                        </a:rPr>
                        <a:t>Reporting Category Roster*</a:t>
                      </a:r>
                    </a:p>
                    <a:p>
                      <a:pPr marL="285750" lvl="0" indent="-285750" algn="l">
                        <a:lnSpc>
                          <a:spcPct val="100000"/>
                        </a:lnSpc>
                        <a:spcBef>
                          <a:spcPts val="0"/>
                        </a:spcBef>
                        <a:spcAft>
                          <a:spcPts val="0"/>
                        </a:spcAft>
                        <a:buFont typeface="Wingdings" panose="05000000000000000000" pitchFamily="2" charset="2"/>
                        <a:buChar char="§"/>
                      </a:pPr>
                      <a:r>
                        <a:rPr lang="en-US" sz="2000" b="0" i="0" u="none" strike="noStrike" noProof="0" dirty="0">
                          <a:latin typeface="Open Sans Light" panose="020B0306030504020204" pitchFamily="34" charset="0"/>
                          <a:ea typeface="Open Sans Light" panose="020B0306030504020204" pitchFamily="34" charset="0"/>
                          <a:cs typeface="Open Sans Light" panose="020B0306030504020204" pitchFamily="34" charset="0"/>
                        </a:rPr>
                        <a:t>Demographic Performance Level Summary*</a:t>
                      </a:r>
                    </a:p>
                    <a:p>
                      <a:pPr marL="285750" lvl="0" indent="-285750" algn="l">
                        <a:lnSpc>
                          <a:spcPct val="100000"/>
                        </a:lnSpc>
                        <a:spcBef>
                          <a:spcPts val="0"/>
                        </a:spcBef>
                        <a:spcAft>
                          <a:spcPts val="0"/>
                        </a:spcAft>
                        <a:buFont typeface="Wingdings" panose="05000000000000000000" pitchFamily="2" charset="2"/>
                        <a:buChar char="§"/>
                      </a:pPr>
                      <a:r>
                        <a:rPr lang="en-US" sz="2000" b="0" i="0" u="none" strike="noStrike" noProof="0" dirty="0">
                          <a:latin typeface="Open Sans Light" panose="020B0306030504020204" pitchFamily="34" charset="0"/>
                          <a:ea typeface="Open Sans Light" panose="020B0306030504020204" pitchFamily="34" charset="0"/>
                          <a:cs typeface="Open Sans Light" panose="020B0306030504020204" pitchFamily="34" charset="0"/>
                        </a:rPr>
                        <a:t>Evidence Statement Analysis*</a:t>
                      </a:r>
                    </a:p>
                    <a:p>
                      <a:pPr marL="285750" lvl="0" indent="-285750" algn="l">
                        <a:lnSpc>
                          <a:spcPct val="100000"/>
                        </a:lnSpc>
                        <a:spcBef>
                          <a:spcPts val="0"/>
                        </a:spcBef>
                        <a:spcAft>
                          <a:spcPts val="0"/>
                        </a:spcAft>
                        <a:buFont typeface="Wingdings" panose="05000000000000000000" pitchFamily="2" charset="2"/>
                        <a:buChar char="§"/>
                      </a:pPr>
                      <a:r>
                        <a:rPr lang="en-US" sz="2000" b="0" i="0" u="none" strike="noStrike" noProof="0" dirty="0">
                          <a:latin typeface="Open Sans Light" panose="020B0306030504020204" pitchFamily="34" charset="0"/>
                          <a:ea typeface="Open Sans Light" panose="020B0306030504020204" pitchFamily="34" charset="0"/>
                          <a:cs typeface="Open Sans Light" panose="020B0306030504020204" pitchFamily="34" charset="0"/>
                        </a:rPr>
                        <a:t>Final Individual Student Reports (ISRs) with growth data &amp; Spotlight link</a:t>
                      </a:r>
                    </a:p>
                    <a:p>
                      <a:pPr lvl="0" algn="l">
                        <a:lnSpc>
                          <a:spcPct val="100000"/>
                        </a:lnSpc>
                        <a:spcBef>
                          <a:spcPts val="0"/>
                        </a:spcBef>
                        <a:spcAft>
                          <a:spcPts val="0"/>
                        </a:spcAft>
                        <a:buNone/>
                      </a:pPr>
                      <a:endParaRPr lang="en-US" sz="1800" b="0" i="0" u="none" strike="noStrike" noProof="0" dirty="0">
                        <a:latin typeface="Open Sans Light" panose="020B0306030504020204" pitchFamily="34" charset="0"/>
                        <a:ea typeface="Open Sans Light" panose="020B0306030504020204" pitchFamily="34" charset="0"/>
                        <a:cs typeface="Open Sans Light" panose="020B0306030504020204" pitchFamily="34" charset="0"/>
                      </a:endParaRPr>
                    </a:p>
                    <a:p>
                      <a:pPr lvl="0" algn="l">
                        <a:lnSpc>
                          <a:spcPct val="100000"/>
                        </a:lnSpc>
                        <a:spcBef>
                          <a:spcPts val="0"/>
                        </a:spcBef>
                        <a:spcAft>
                          <a:spcPts val="0"/>
                        </a:spcAft>
                        <a:buNone/>
                      </a:pPr>
                      <a:r>
                        <a:rPr lang="en-US" sz="1800" b="0" i="0" u="none" strike="noStrike" noProof="0" dirty="0">
                          <a:latin typeface="Open Sans Light" panose="020B0306030504020204" pitchFamily="34" charset="0"/>
                          <a:ea typeface="Open Sans Light" panose="020B0306030504020204" pitchFamily="34" charset="0"/>
                          <a:cs typeface="Open Sans Light" panose="020B0306030504020204" pitchFamily="34" charset="0"/>
                        </a:rPr>
                        <a:t>*CSV companion files available for download</a:t>
                      </a:r>
                      <a:endParaRPr lang="en-GB" sz="1800" b="0" i="0" u="none" strike="noStrike" noProof="0" dirty="0">
                        <a:latin typeface="Open Sans Light" panose="020B0306030504020204" pitchFamily="34" charset="0"/>
                        <a:ea typeface="Open Sans Light" panose="020B0306030504020204" pitchFamily="34" charset="0"/>
                        <a:cs typeface="Open Sans Light" panose="020B0306030504020204" pitchFamily="34" charset="0"/>
                      </a:endParaRPr>
                    </a:p>
                  </a:txBody>
                  <a:tcPr marL="91425" marR="91425" marT="91425" marB="91425">
                    <a:solidFill>
                      <a:schemeClr val="bg2"/>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94534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dirty="0"/>
              <a:t>Performance Level Descriptor Updates</a:t>
            </a:r>
          </a:p>
        </p:txBody>
      </p:sp>
      <p:sp>
        <p:nvSpPr>
          <p:cNvPr id="3" name="Content Placeholder 2">
            <a:extLst>
              <a:ext uri="{FF2B5EF4-FFF2-40B4-BE49-F238E27FC236}">
                <a16:creationId xmlns:a16="http://schemas.microsoft.com/office/drawing/2014/main" id="{D5FADEA1-D34A-43D4-81E4-BAB762ECF6C8}"/>
              </a:ext>
            </a:extLst>
          </p:cNvPr>
          <p:cNvSpPr>
            <a:spLocks noGrp="1"/>
          </p:cNvSpPr>
          <p:nvPr>
            <p:ph sz="quarter" idx="16"/>
          </p:nvPr>
        </p:nvSpPr>
        <p:spPr/>
        <p:txBody>
          <a:bodyPr/>
          <a:lstStyle/>
          <a:p>
            <a:pPr marL="285750" indent="-285750">
              <a:buFont typeface="Wingdings" panose="05000000000000000000" pitchFamily="2" charset="2"/>
              <a:buChar char="§"/>
            </a:pPr>
            <a:r>
              <a:rPr lang="en-US" sz="2600" dirty="0"/>
              <a:t>Beginning with Spring 2024 reports, performance level descriptors (PLDs) were updated from 5 levels to 4, as indicated below:</a:t>
            </a:r>
          </a:p>
          <a:p>
            <a:pPr marL="742950" lvl="1" indent="-285750">
              <a:buFont typeface="Wingdings" panose="05000000000000000000" pitchFamily="2" charset="2"/>
              <a:buChar char="§"/>
            </a:pPr>
            <a:r>
              <a:rPr lang="en-US" sz="2400" dirty="0"/>
              <a:t>Level 4 – Exceeded Expectations (750-850)</a:t>
            </a:r>
          </a:p>
          <a:p>
            <a:pPr marL="742950" lvl="1" indent="-285750">
              <a:buFont typeface="Wingdings" panose="05000000000000000000" pitchFamily="2" charset="2"/>
              <a:buChar char="§"/>
            </a:pPr>
            <a:r>
              <a:rPr lang="en-US" sz="2400" dirty="0"/>
              <a:t>Level 3 – Met Expectations (725-749)</a:t>
            </a:r>
          </a:p>
          <a:p>
            <a:pPr marL="742950" lvl="1" indent="-285750">
              <a:buFont typeface="Wingdings" panose="05000000000000000000" pitchFamily="2" charset="2"/>
              <a:buChar char="§"/>
            </a:pPr>
            <a:r>
              <a:rPr lang="en-US" sz="2400" dirty="0"/>
              <a:t>Level 2 – Partially Met Expectations (700-724)</a:t>
            </a:r>
          </a:p>
          <a:p>
            <a:pPr marL="742950" lvl="1" indent="-285750">
              <a:buFont typeface="Wingdings" panose="05000000000000000000" pitchFamily="2" charset="2"/>
              <a:buChar char="§"/>
            </a:pPr>
            <a:r>
              <a:rPr lang="en-US" sz="2400" dirty="0"/>
              <a:t>Level 1 – Did Not Yet Meet Expectations (650-699)</a:t>
            </a:r>
          </a:p>
          <a:p>
            <a:pPr marL="285750" indent="-285750">
              <a:buFont typeface="Wingdings" panose="05000000000000000000" pitchFamily="2" charset="2"/>
              <a:buChar char="§"/>
            </a:pPr>
            <a:r>
              <a:rPr lang="en-US" sz="2600" dirty="0"/>
              <a:t>This transition was informed by research study data and educator review, both of which suggest that four PLDs offer a clearer reflection of student achievement and preparedness for college and careers. </a:t>
            </a:r>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6</a:t>
            </a:fld>
            <a:endParaRPr lang="en-US"/>
          </a:p>
        </p:txBody>
      </p:sp>
    </p:spTree>
    <p:extLst>
      <p:ext uri="{BB962C8B-B14F-4D97-AF65-F5344CB8AC3E}">
        <p14:creationId xmlns:p14="http://schemas.microsoft.com/office/powerpoint/2010/main" val="367929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dirty="0"/>
              <a:t>PLD FAQ</a:t>
            </a:r>
          </a:p>
        </p:txBody>
      </p:sp>
      <p:sp>
        <p:nvSpPr>
          <p:cNvPr id="3" name="Content Placeholder 2">
            <a:extLst>
              <a:ext uri="{FF2B5EF4-FFF2-40B4-BE49-F238E27FC236}">
                <a16:creationId xmlns:a16="http://schemas.microsoft.com/office/drawing/2014/main" id="{D5FADEA1-D34A-43D4-81E4-BAB762ECF6C8}"/>
              </a:ext>
            </a:extLst>
          </p:cNvPr>
          <p:cNvSpPr>
            <a:spLocks noGrp="1"/>
          </p:cNvSpPr>
          <p:nvPr>
            <p:ph sz="quarter" idx="16"/>
          </p:nvPr>
        </p:nvSpPr>
        <p:spPr/>
        <p:txBody>
          <a:bodyPr/>
          <a:lstStyle/>
          <a:p>
            <a:pPr marL="285750" indent="-285750">
              <a:buFont typeface="Wingdings" panose="05000000000000000000" pitchFamily="2" charset="2"/>
              <a:buChar char="§"/>
            </a:pPr>
            <a:r>
              <a:rPr lang="en-US" sz="2100" b="1" dirty="0"/>
              <a:t>Are the BIE unified assessments less rigorous now than they have been? </a:t>
            </a:r>
          </a:p>
          <a:p>
            <a:pPr marL="742950" lvl="1" indent="-285750">
              <a:buFont typeface="Wingdings" panose="05000000000000000000" pitchFamily="2" charset="2"/>
              <a:buChar char="§"/>
            </a:pPr>
            <a:r>
              <a:rPr lang="en-US" sz="1900" dirty="0"/>
              <a:t>No. They are created to be as close to identical in terms of make-up and difficulty as have historically in place. While they do have some new culturally relevant content, they are strictly built to established blueprints and are also targeted to match historical statistical targets. So, the difficulty and rigor of the assessments aligns directly to what has been in place for BIE over the recent past.</a:t>
            </a:r>
          </a:p>
          <a:p>
            <a:pPr marL="285750" indent="-285750">
              <a:buFont typeface="Wingdings" panose="05000000000000000000" pitchFamily="2" charset="2"/>
              <a:buChar char="§"/>
            </a:pPr>
            <a:r>
              <a:rPr lang="en-US" sz="2100" b="1" dirty="0"/>
              <a:t>How do the performance levels compare to previous performance levels? </a:t>
            </a:r>
          </a:p>
          <a:p>
            <a:pPr marL="742950" lvl="1" indent="-285750">
              <a:buFont typeface="Wingdings" panose="05000000000000000000" pitchFamily="2" charset="2"/>
              <a:buChar char="§"/>
            </a:pPr>
            <a:r>
              <a:rPr lang="en-US" sz="1900" dirty="0"/>
              <a:t>2024 &amp; 2025 performance levels have transitioned to report scores according to four levels instead of five. This transition is part of an overall shift to have the BIE unified assessments in ELA and Math better reflect the needs of the BIE students it supports. From a score interpretation standpoint, level 3 is now the marker for Met Expectations moving forward and aligns with what previously had been designated as Approaching. To evaluate trend in relation to the PARCC/New Meridian five level system for historical comparisons, one can compare the Exceeded Expectation (level 4) results as a rough estimate.</a:t>
            </a:r>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7</a:t>
            </a:fld>
            <a:endParaRPr lang="en-US"/>
          </a:p>
        </p:txBody>
      </p:sp>
    </p:spTree>
    <p:extLst>
      <p:ext uri="{BB962C8B-B14F-4D97-AF65-F5344CB8AC3E}">
        <p14:creationId xmlns:p14="http://schemas.microsoft.com/office/powerpoint/2010/main" val="1266437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dirty="0"/>
              <a:t>PLD FAQ</a:t>
            </a:r>
          </a:p>
        </p:txBody>
      </p:sp>
      <p:sp>
        <p:nvSpPr>
          <p:cNvPr id="3" name="Content Placeholder 2">
            <a:extLst>
              <a:ext uri="{FF2B5EF4-FFF2-40B4-BE49-F238E27FC236}">
                <a16:creationId xmlns:a16="http://schemas.microsoft.com/office/drawing/2014/main" id="{D5FADEA1-D34A-43D4-81E4-BAB762ECF6C8}"/>
              </a:ext>
            </a:extLst>
          </p:cNvPr>
          <p:cNvSpPr>
            <a:spLocks noGrp="1"/>
          </p:cNvSpPr>
          <p:nvPr>
            <p:ph sz="quarter" idx="16"/>
          </p:nvPr>
        </p:nvSpPr>
        <p:spPr/>
        <p:txBody>
          <a:bodyPr/>
          <a:lstStyle/>
          <a:p>
            <a:pPr marL="285750" indent="-285750">
              <a:buFont typeface="Wingdings" panose="05000000000000000000" pitchFamily="2" charset="2"/>
              <a:buChar char="§"/>
            </a:pPr>
            <a:r>
              <a:rPr lang="en-US" sz="2100" b="1" dirty="0"/>
              <a:t>Were educators involved in the process of the changes to the reporting of adjusted performance levels? </a:t>
            </a:r>
          </a:p>
          <a:p>
            <a:pPr marL="742950" lvl="1" indent="-285750">
              <a:buFont typeface="Wingdings" panose="05000000000000000000" pitchFamily="2" charset="2"/>
              <a:buChar char="§"/>
            </a:pPr>
            <a:r>
              <a:rPr lang="en-US" sz="1900" dirty="0"/>
              <a:t>Yes! Panels of BIE educators were directly involved in reviewing the PLDs and how they aligned within the four-level reporting system. Final performance level descriptions out of these meetings are part of the 2024 &amp; 2025 score reporting.</a:t>
            </a:r>
          </a:p>
          <a:p>
            <a:pPr marL="285750" indent="-285750">
              <a:buFont typeface="Wingdings" panose="05000000000000000000" pitchFamily="2" charset="2"/>
              <a:buChar char="§"/>
            </a:pPr>
            <a:r>
              <a:rPr lang="en-US" sz="2100" b="1" dirty="0"/>
              <a:t>Do scale scores from this year’s assessments compare to previous year’s scale scores? </a:t>
            </a:r>
          </a:p>
          <a:p>
            <a:pPr marL="742950" lvl="1" indent="-285750">
              <a:buFont typeface="Wingdings" panose="05000000000000000000" pitchFamily="2" charset="2"/>
              <a:buChar char="§"/>
            </a:pPr>
            <a:r>
              <a:rPr lang="en-US" sz="1900" dirty="0"/>
              <a:t>Yes. In no way do the adjustments made to PLDs reflect a change in the rigor of the assessments. Performance based on scale scores are still directly comparable across administrations (e.g., average scale scores for a given grade and subject). Any scale score across the reporting range reflects the same level of ability now as it has previously, within the same grade and subject.</a:t>
            </a:r>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8</a:t>
            </a:fld>
            <a:endParaRPr lang="en-US"/>
          </a:p>
        </p:txBody>
      </p:sp>
    </p:spTree>
    <p:extLst>
      <p:ext uri="{BB962C8B-B14F-4D97-AF65-F5344CB8AC3E}">
        <p14:creationId xmlns:p14="http://schemas.microsoft.com/office/powerpoint/2010/main" val="1953301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127E-91FB-B7DF-17ED-E69DC63789B7}"/>
              </a:ext>
            </a:extLst>
          </p:cNvPr>
          <p:cNvSpPr>
            <a:spLocks noGrp="1"/>
          </p:cNvSpPr>
          <p:nvPr>
            <p:ph type="title"/>
          </p:nvPr>
        </p:nvSpPr>
        <p:spPr/>
        <p:txBody>
          <a:bodyPr>
            <a:normAutofit/>
          </a:bodyPr>
          <a:lstStyle/>
          <a:p>
            <a:r>
              <a:rPr lang="en-US" sz="4000" b="1" dirty="0"/>
              <a:t>PLD FAQ</a:t>
            </a:r>
          </a:p>
        </p:txBody>
      </p:sp>
      <p:sp>
        <p:nvSpPr>
          <p:cNvPr id="3" name="Content Placeholder 2">
            <a:extLst>
              <a:ext uri="{FF2B5EF4-FFF2-40B4-BE49-F238E27FC236}">
                <a16:creationId xmlns:a16="http://schemas.microsoft.com/office/drawing/2014/main" id="{D5FADEA1-D34A-43D4-81E4-BAB762ECF6C8}"/>
              </a:ext>
            </a:extLst>
          </p:cNvPr>
          <p:cNvSpPr>
            <a:spLocks noGrp="1"/>
          </p:cNvSpPr>
          <p:nvPr>
            <p:ph sz="quarter" idx="16"/>
          </p:nvPr>
        </p:nvSpPr>
        <p:spPr/>
        <p:txBody>
          <a:bodyPr/>
          <a:lstStyle/>
          <a:p>
            <a:pPr marL="285750" indent="-285750">
              <a:buFont typeface="Wingdings" panose="05000000000000000000" pitchFamily="2" charset="2"/>
              <a:buChar char="§"/>
            </a:pPr>
            <a:r>
              <a:rPr lang="en-US" sz="2100" b="1" dirty="0"/>
              <a:t>Do student scale scores compare across grade levels? </a:t>
            </a:r>
          </a:p>
          <a:p>
            <a:pPr marL="742950" lvl="1" indent="-285750">
              <a:buFont typeface="Wingdings" panose="05000000000000000000" pitchFamily="2" charset="2"/>
              <a:buChar char="§"/>
            </a:pPr>
            <a:r>
              <a:rPr lang="en-US" sz="1900" dirty="0"/>
              <a:t>Not in a strict sense. Each grade level assessment is created with content aligned with that level’s standards and expectations, so scale scores are not directly comparable across the levels, even within the same subject area. There is some alignment in that the score reporting system is made consistent so that performance levels do reflect similar reference points. </a:t>
            </a:r>
          </a:p>
          <a:p>
            <a:pPr marL="285750" indent="-285750">
              <a:buFont typeface="Wingdings" panose="05000000000000000000" pitchFamily="2" charset="2"/>
              <a:buChar char="§"/>
            </a:pPr>
            <a:r>
              <a:rPr lang="en-US" sz="2100" b="1" dirty="0"/>
              <a:t>What if I have questions about these or other BIE assessments? </a:t>
            </a:r>
          </a:p>
          <a:p>
            <a:pPr marL="742950" lvl="1" indent="-285750">
              <a:buFont typeface="Wingdings" panose="05000000000000000000" pitchFamily="2" charset="2"/>
              <a:buChar char="§"/>
            </a:pPr>
            <a:r>
              <a:rPr lang="en-US" sz="1900" dirty="0"/>
              <a:t>There are BIE points of contact that are available, or you may email (</a:t>
            </a:r>
            <a:r>
              <a:rPr lang="en-US" sz="1900" dirty="0">
                <a:solidFill>
                  <a:schemeClr val="tx2"/>
                </a:solidFill>
                <a:hlinkClick r:id="rId2">
                  <a:extLst>
                    <a:ext uri="{A12FA001-AC4F-418D-AE19-62706E023703}">
                      <ahyp:hlinkClr xmlns:ahyp="http://schemas.microsoft.com/office/drawing/2018/hyperlinkcolor" val="tx"/>
                    </a:ext>
                  </a:extLst>
                </a:hlinkClick>
              </a:rPr>
              <a:t>cao-assessments@bie.edu</a:t>
            </a:r>
            <a:r>
              <a:rPr lang="en-US" sz="1900" dirty="0"/>
              <a:t>). Dr. Carmelia Becenti, Chief Academic Officer </a:t>
            </a:r>
            <a:r>
              <a:rPr lang="en-US" sz="1900" dirty="0">
                <a:solidFill>
                  <a:schemeClr val="tx2"/>
                </a:solidFill>
                <a:hlinkClick r:id="rId3">
                  <a:extLst>
                    <a:ext uri="{A12FA001-AC4F-418D-AE19-62706E023703}">
                      <ahyp:hlinkClr xmlns:ahyp="http://schemas.microsoft.com/office/drawing/2018/hyperlinkcolor" val="tx"/>
                    </a:ext>
                  </a:extLst>
                </a:hlinkClick>
              </a:rPr>
              <a:t>carmelia.becenti@bie.edu</a:t>
            </a:r>
            <a:r>
              <a:rPr lang="en-US" sz="1900" dirty="0"/>
              <a:t>, Dr. Douglas Clauschee, Education Research Analyst </a:t>
            </a:r>
            <a:r>
              <a:rPr lang="en-US" sz="1900" dirty="0">
                <a:solidFill>
                  <a:schemeClr val="tx2"/>
                </a:solidFill>
                <a:hlinkClick r:id="rId4">
                  <a:extLst>
                    <a:ext uri="{A12FA001-AC4F-418D-AE19-62706E023703}">
                      <ahyp:hlinkClr xmlns:ahyp="http://schemas.microsoft.com/office/drawing/2018/hyperlinkcolor" val="tx"/>
                    </a:ext>
                  </a:extLst>
                </a:hlinkClick>
              </a:rPr>
              <a:t>douglas.clauschee@bie.edu</a:t>
            </a:r>
            <a:r>
              <a:rPr lang="en-US" sz="1900" dirty="0"/>
              <a:t>, Mrs. Aurelia Shorty, Education Program Specialist, Assessments &amp; Accountability </a:t>
            </a:r>
            <a:r>
              <a:rPr lang="en-US" sz="1900" dirty="0">
                <a:solidFill>
                  <a:schemeClr val="tx2"/>
                </a:solidFill>
                <a:hlinkClick r:id="rId5">
                  <a:extLst>
                    <a:ext uri="{A12FA001-AC4F-418D-AE19-62706E023703}">
                      <ahyp:hlinkClr xmlns:ahyp="http://schemas.microsoft.com/office/drawing/2018/hyperlinkcolor" val="tx"/>
                    </a:ext>
                  </a:extLst>
                </a:hlinkClick>
              </a:rPr>
              <a:t>aurelia.shorty@bie.edu</a:t>
            </a:r>
            <a:r>
              <a:rPr lang="en-US" sz="1900" dirty="0"/>
              <a:t>. </a:t>
            </a:r>
          </a:p>
        </p:txBody>
      </p:sp>
      <p:sp>
        <p:nvSpPr>
          <p:cNvPr id="4" name="Slide Number Placeholder 3">
            <a:extLst>
              <a:ext uri="{FF2B5EF4-FFF2-40B4-BE49-F238E27FC236}">
                <a16:creationId xmlns:a16="http://schemas.microsoft.com/office/drawing/2014/main" id="{DBBD0871-3977-49F3-4292-71E05B8F66D0}"/>
              </a:ext>
            </a:extLst>
          </p:cNvPr>
          <p:cNvSpPr>
            <a:spLocks noGrp="1"/>
          </p:cNvSpPr>
          <p:nvPr>
            <p:ph type="sldNum" sz="quarter" idx="15"/>
          </p:nvPr>
        </p:nvSpPr>
        <p:spPr/>
        <p:txBody>
          <a:bodyPr/>
          <a:lstStyle/>
          <a:p>
            <a:pPr>
              <a:defRPr/>
            </a:pPr>
            <a:fld id="{EEAC2BAD-9516-2B47-9900-7FC05ED2F002}" type="slidenum">
              <a:rPr lang="en-US" smtClean="0"/>
              <a:pPr>
                <a:defRPr/>
              </a:pPr>
              <a:t>9</a:t>
            </a:fld>
            <a:endParaRPr lang="en-US"/>
          </a:p>
        </p:txBody>
      </p:sp>
    </p:spTree>
    <p:extLst>
      <p:ext uri="{BB962C8B-B14F-4D97-AF65-F5344CB8AC3E}">
        <p14:creationId xmlns:p14="http://schemas.microsoft.com/office/powerpoint/2010/main" val="611858013"/>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9E007D"/>
      </a:dk2>
      <a:lt2>
        <a:srgbClr val="DEE1E1"/>
      </a:lt2>
      <a:accent1>
        <a:srgbClr val="D2DA0D"/>
      </a:accent1>
      <a:accent2>
        <a:srgbClr val="94E6E9"/>
      </a:accent2>
      <a:accent3>
        <a:srgbClr val="FFBA1C"/>
      </a:accent3>
      <a:accent4>
        <a:srgbClr val="FF7479"/>
      </a:accent4>
      <a:accent5>
        <a:srgbClr val="83BD00"/>
      </a:accent5>
      <a:accent6>
        <a:srgbClr val="11B2A5"/>
      </a:accent6>
      <a:hlink>
        <a:srgbClr val="007FA3"/>
      </a:hlink>
      <a:folHlink>
        <a:srgbClr val="9D00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alpha val="80000"/>
          </a:schemeClr>
        </a:solidFill>
        <a:ln w="38100">
          <a:solidFill>
            <a:schemeClr val="tx2"/>
          </a:solidFill>
        </a:ln>
      </a:spPr>
      <a:bodyPr lIns="91440" tIns="45720" rIns="91440" bIns="45720" rtlCol="0" anchor="ctr"/>
      <a:lstStyle>
        <a:defPPr algn="ctr" fontAlgn="base">
          <a:buClr>
            <a:schemeClr val="bg2"/>
          </a:buClr>
          <a:defRPr sz="1600" u="sng"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4" id="{5C88237D-8817-144F-BF7C-A60170470934}" vid="{7B8DA1B8-EF55-E844-B6B8-5DBFC66AD915}"/>
    </a:ext>
  </a:extLst>
</a:theme>
</file>

<file path=ppt/theme/theme2.xml><?xml version="1.0" encoding="utf-8"?>
<a:theme xmlns:a="http://schemas.openxmlformats.org/drawingml/2006/main" name="Pearson Templat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c49b5b9-a32c-4183-9b2f-d7fe9087c203">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483F8DB2D76849BD1C17C49A3FFA8D" ma:contentTypeVersion="14" ma:contentTypeDescription="Create a new document." ma:contentTypeScope="" ma:versionID="4ebba047c62e7e267fe1376be9bcc44b">
  <xsd:schema xmlns:xsd="http://www.w3.org/2001/XMLSchema" xmlns:xs="http://www.w3.org/2001/XMLSchema" xmlns:p="http://schemas.microsoft.com/office/2006/metadata/properties" xmlns:ns2="6e03043a-91b4-430d-9397-a94a796b0a4d" xmlns:ns3="5c49b5b9-a32c-4183-9b2f-d7fe9087c203" targetNamespace="http://schemas.microsoft.com/office/2006/metadata/properties" ma:root="true" ma:fieldsID="3bd95f28f43c9f522a6b7a172432d8ae" ns2:_="" ns3:_="">
    <xsd:import namespace="6e03043a-91b4-430d-9397-a94a796b0a4d"/>
    <xsd:import namespace="5c49b5b9-a32c-4183-9b2f-d7fe9087c20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03043a-91b4-430d-9397-a94a796b0a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49b5b9-a32c-4183-9b2f-d7fe9087c20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2AE891-6473-456C-9E04-1A26812AA6AF}">
  <ds:schemaRefs>
    <ds:schemaRef ds:uri="http://schemas.microsoft.com/sharepoint/v3/contenttype/forms"/>
  </ds:schemaRefs>
</ds:datastoreItem>
</file>

<file path=customXml/itemProps2.xml><?xml version="1.0" encoding="utf-8"?>
<ds:datastoreItem xmlns:ds="http://schemas.openxmlformats.org/officeDocument/2006/customXml" ds:itemID="{9E5C2A08-6E9D-4C94-819F-D5E2B8237E6B}">
  <ds:schemaRefs>
    <ds:schemaRef ds:uri="http://purl.org/dc/terms/"/>
    <ds:schemaRef ds:uri="http://purl.org/dc/elements/1.1/"/>
    <ds:schemaRef ds:uri="http://schemas.microsoft.com/office/infopath/2007/PartnerControls"/>
    <ds:schemaRef ds:uri="6e03043a-91b4-430d-9397-a94a796b0a4d"/>
    <ds:schemaRef ds:uri="http://schemas.microsoft.com/office/2006/metadata/properties"/>
    <ds:schemaRef ds:uri="http://purl.org/dc/dcmitype/"/>
    <ds:schemaRef ds:uri="http://schemas.microsoft.com/office/2006/documentManagement/types"/>
    <ds:schemaRef ds:uri="http://www.w3.org/XML/1998/namespace"/>
    <ds:schemaRef ds:uri="http://schemas.openxmlformats.org/package/2006/metadata/core-properties"/>
    <ds:schemaRef ds:uri="5c49b5b9-a32c-4183-9b2f-d7fe9087c203"/>
  </ds:schemaRefs>
</ds:datastoreItem>
</file>

<file path=customXml/itemProps3.xml><?xml version="1.0" encoding="utf-8"?>
<ds:datastoreItem xmlns:ds="http://schemas.openxmlformats.org/officeDocument/2006/customXml" ds:itemID="{08BAA53A-A776-45F2-A964-481002D23E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03043a-91b4-430d-9397-a94a796b0a4d"/>
    <ds:schemaRef ds:uri="5c49b5b9-a32c-4183-9b2f-d7fe9087c2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8cc434d7-97d0-47d3-b5c5-14fe0e33e34b}" enabled="0" method="" siteId="{8cc434d7-97d0-47d3-b5c5-14fe0e33e34b}" removed="1"/>
</clbl:labelList>
</file>

<file path=docProps/app.xml><?xml version="1.0" encoding="utf-8"?>
<Properties xmlns="http://schemas.openxmlformats.org/officeDocument/2006/extended-properties" xmlns:vt="http://schemas.openxmlformats.org/officeDocument/2006/docPropsVTypes">
  <Template/>
  <TotalTime>13063</TotalTime>
  <Words>2302</Words>
  <Application>Microsoft Office PowerPoint</Application>
  <PresentationFormat>Widescreen</PresentationFormat>
  <Paragraphs>234</Paragraphs>
  <Slides>34</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Calibri</vt:lpstr>
      <vt:lpstr>Open Sans</vt:lpstr>
      <vt:lpstr>Open Sans Light</vt:lpstr>
      <vt:lpstr>Open Sans Semibold</vt:lpstr>
      <vt:lpstr>Wingdings</vt:lpstr>
      <vt:lpstr>Office Theme</vt:lpstr>
      <vt:lpstr>Pearson Templates</vt:lpstr>
      <vt:lpstr>BIE Reporting Spring 2025</vt:lpstr>
      <vt:lpstr>Welcome</vt:lpstr>
      <vt:lpstr>Webinar Norms</vt:lpstr>
      <vt:lpstr>Agenda</vt:lpstr>
      <vt:lpstr>Reporting Overview</vt:lpstr>
      <vt:lpstr>Performance Level Descriptor Updates</vt:lpstr>
      <vt:lpstr>PLD FAQ</vt:lpstr>
      <vt:lpstr>PLD FAQ</vt:lpstr>
      <vt:lpstr>PLD FAQ</vt:lpstr>
      <vt:lpstr>Preliminary Individual Student Report (ISR)</vt:lpstr>
      <vt:lpstr>Preliminary Individual Student Report (ISR) PDF </vt:lpstr>
      <vt:lpstr>Preliminary Individual Student Report (ISR)</vt:lpstr>
      <vt:lpstr>Final Summative Reports</vt:lpstr>
      <vt:lpstr>Accessing Summative Reports in ADAM</vt:lpstr>
      <vt:lpstr>Content Standards Roster PDF</vt:lpstr>
      <vt:lpstr>Content Standards Roster PDF</vt:lpstr>
      <vt:lpstr>Content Standards Roster Companion File</vt:lpstr>
      <vt:lpstr>Demographic Performance Level Summary PDF</vt:lpstr>
      <vt:lpstr>Demographic Performance Level Summary PDF</vt:lpstr>
      <vt:lpstr>Demographic Performance Level Summary Companion File</vt:lpstr>
      <vt:lpstr>Evidence Statement Analysis PDF</vt:lpstr>
      <vt:lpstr>Evidence Statement Analysis PDF</vt:lpstr>
      <vt:lpstr>Evidence Statement Analysis PDF</vt:lpstr>
      <vt:lpstr>Evidence Statement Analysis CSV Layout</vt:lpstr>
      <vt:lpstr>Reporting Category Roster PDF</vt:lpstr>
      <vt:lpstr>Reporting Category Roster PDF</vt:lpstr>
      <vt:lpstr>Reporting Category Roster CSV Layout</vt:lpstr>
      <vt:lpstr>Final Individual Student Report (ISR) PDF</vt:lpstr>
      <vt:lpstr>Individual Student Report (ISR)</vt:lpstr>
      <vt:lpstr>Printed Reports</vt:lpstr>
      <vt:lpstr>Report Resources</vt:lpstr>
      <vt:lpstr>BIE Contacts</vt:lpstr>
      <vt:lpstr>BIE Virtual Office Hours</vt:lpstr>
      <vt:lpstr>End of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Abraham, Stacey</dc:creator>
  <cp:lastModifiedBy>Sam Boyle</cp:lastModifiedBy>
  <cp:revision>4</cp:revision>
  <dcterms:created xsi:type="dcterms:W3CDTF">2021-02-03T20:14:39Z</dcterms:created>
  <dcterms:modified xsi:type="dcterms:W3CDTF">2025-06-18T21:32:30Z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0x010100FF483F8DB2D76849BD1C17C49A3FFA8D</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